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2" autoAdjust="0"/>
    <p:restoredTop sz="94660"/>
  </p:normalViewPr>
  <p:slideViewPr>
    <p:cSldViewPr snapToGrid="0">
      <p:cViewPr varScale="1">
        <p:scale>
          <a:sx n="58" d="100"/>
          <a:sy n="58" d="100"/>
        </p:scale>
        <p:origin x="91" y="4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87621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8671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5285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326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941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05629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825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41830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98830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45414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80865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0C980-D11F-492D-88D5-40764BB81280}" type="datetimeFigureOut">
              <a:rPr lang="en-NZ" smtClean="0"/>
              <a:t>27/11/2018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28056-3DB6-41E6-82BA-11B6F4159C65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83276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10062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Unitec Institute of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Rae Trewartha</dc:creator>
  <cp:lastModifiedBy>Rae Trewartha</cp:lastModifiedBy>
  <cp:revision>1</cp:revision>
  <dcterms:created xsi:type="dcterms:W3CDTF">2018-11-27T01:23:45Z</dcterms:created>
  <dcterms:modified xsi:type="dcterms:W3CDTF">2018-11-27T01:25:38Z</dcterms:modified>
</cp:coreProperties>
</file>