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91" r:id="rId2"/>
    <p:sldId id="292" r:id="rId3"/>
    <p:sldId id="301" r:id="rId4"/>
    <p:sldId id="299" r:id="rId5"/>
    <p:sldId id="300" r:id="rId6"/>
    <p:sldId id="294" r:id="rId7"/>
    <p:sldId id="295" r:id="rId8"/>
    <p:sldId id="297" r:id="rId9"/>
    <p:sldId id="296" r:id="rId10"/>
    <p:sldId id="312" r:id="rId11"/>
    <p:sldId id="304" r:id="rId12"/>
    <p:sldId id="257" r:id="rId13"/>
    <p:sldId id="305" r:id="rId14"/>
    <p:sldId id="314" r:id="rId15"/>
    <p:sldId id="315" r:id="rId16"/>
    <p:sldId id="306" r:id="rId17"/>
    <p:sldId id="307" r:id="rId18"/>
    <p:sldId id="313" r:id="rId19"/>
    <p:sldId id="293" r:id="rId20"/>
    <p:sldId id="281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233" autoAdjust="0"/>
  </p:normalViewPr>
  <p:slideViewPr>
    <p:cSldViewPr snapToGrid="0" snapToObjects="1">
      <p:cViewPr varScale="1">
        <p:scale>
          <a:sx n="57" d="100"/>
          <a:sy n="57" d="100"/>
        </p:scale>
        <p:origin x="802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CADA5D-46B2-4995-BCAE-A8E67B885DB2}" type="datetimeFigureOut">
              <a:rPr lang="en-AU" smtClean="0"/>
              <a:t>26/11/2018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A349EF-C9F1-46EB-98B5-4C126AC1A5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7590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57941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01386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2741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1511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2146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5825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34810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10980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979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28929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455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3780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4662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381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0674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4375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59694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9158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A349EF-C9F1-46EB-98B5-4C126AC1A5AD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0779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PT-140421-Powerpoin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034927"/>
          </a:xfrm>
        </p:spPr>
        <p:txBody>
          <a:bodyPr/>
          <a:lstStyle>
            <a:lvl1pPr algn="l">
              <a:defRPr>
                <a:solidFill>
                  <a:srgbClr val="58595B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HEADING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407860"/>
            <a:ext cx="7772400" cy="6509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8595B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77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53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5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-140421-Powerpoint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034927"/>
          </a:xfrm>
        </p:spPr>
        <p:txBody>
          <a:bodyPr/>
          <a:lstStyle>
            <a:lvl1pPr algn="l">
              <a:defRPr>
                <a:solidFill>
                  <a:srgbClr val="58595B"/>
                </a:solidFill>
                <a:latin typeface="Arial"/>
                <a:cs typeface="Arial"/>
              </a:defRPr>
            </a:lvl1pPr>
          </a:lstStyle>
          <a:p>
            <a:r>
              <a:rPr lang="en-AU" dirty="0"/>
              <a:t>HEADING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3407860"/>
            <a:ext cx="7772400" cy="65094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58595B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67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3" y="2371118"/>
            <a:ext cx="7772400" cy="1362075"/>
          </a:xfrm>
        </p:spPr>
        <p:txBody>
          <a:bodyPr anchor="t">
            <a:normAutofit/>
          </a:bodyPr>
          <a:lstStyle>
            <a:lvl1pPr algn="l">
              <a:defRPr sz="3000" b="0" cap="all"/>
            </a:lvl1pPr>
          </a:lstStyle>
          <a:p>
            <a:r>
              <a:rPr lang="en-AU" dirty="0"/>
              <a:t>SECTION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34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720917"/>
          </a:xfrm>
        </p:spPr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AU" dirty="0"/>
              <a:t>CONTENT HEADING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8916"/>
            <a:ext cx="8229600" cy="462039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2FFB-B897-2C48-8A4F-846A1D693E29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CDB-B634-2347-95A4-245F21F54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77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000"/>
            </a:lvl1pPr>
          </a:lstStyle>
          <a:p>
            <a:r>
              <a:rPr lang="en-AU" dirty="0"/>
              <a:t>CONTENT HEADING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dirty="0"/>
              <a:t>SUBHEADING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dirty="0"/>
              <a:t>SUBHEADING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2FFB-B897-2C48-8A4F-846A1D693E29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9ACDB-B634-2347-95A4-245F21F54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5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000" baseline="0"/>
            </a:lvl1pPr>
          </a:lstStyle>
          <a:p>
            <a:r>
              <a:rPr lang="en-AU" dirty="0"/>
              <a:t>CONTENT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8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59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724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 baseline="0"/>
            </a:lvl1pPr>
          </a:lstStyle>
          <a:p>
            <a:r>
              <a:rPr lang="en-AU" dirty="0"/>
              <a:t>PHOTO CAPTION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dirty="0"/>
              <a:t>PHOTO DESCRIPTION</a:t>
            </a:r>
          </a:p>
        </p:txBody>
      </p:sp>
    </p:spTree>
    <p:extLst>
      <p:ext uri="{BB962C8B-B14F-4D97-AF65-F5344CB8AC3E}">
        <p14:creationId xmlns:p14="http://schemas.microsoft.com/office/powerpoint/2010/main" val="67735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PT-140421-Powerpoint3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92FFB-B897-2C48-8A4F-846A1D693E29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9ACDB-B634-2347-95A4-245F21F547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62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rgbClr val="58595B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58595B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58595B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58595B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58595B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58595B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97" y="784640"/>
            <a:ext cx="8572500" cy="41052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6350" y="4655739"/>
            <a:ext cx="3212182" cy="113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80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6F36D-2AFB-4282-A51F-4FCFC66DC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Access Attributes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DA60A8-5DFF-4743-B4F4-0365482F9D2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Self-management</a:t>
            </a:r>
          </a:p>
          <a:p>
            <a:r>
              <a:rPr lang="en-AU" dirty="0"/>
              <a:t>Communication</a:t>
            </a:r>
          </a:p>
          <a:p>
            <a:r>
              <a:rPr lang="en-AU" dirty="0"/>
              <a:t>Information literacy</a:t>
            </a:r>
          </a:p>
          <a:p>
            <a:r>
              <a:rPr lang="en-AU" dirty="0"/>
              <a:t>Information technology competence</a:t>
            </a:r>
          </a:p>
          <a:p>
            <a:r>
              <a:rPr lang="en-AU" dirty="0"/>
              <a:t>Problem solving</a:t>
            </a:r>
          </a:p>
          <a:p>
            <a:r>
              <a:rPr lang="en-AU" dirty="0"/>
              <a:t>Critical thinking</a:t>
            </a:r>
          </a:p>
          <a:p>
            <a:r>
              <a:rPr lang="en-AU" dirty="0"/>
              <a:t>Cross-cultural competence</a:t>
            </a:r>
          </a:p>
          <a:p>
            <a:r>
              <a:rPr lang="en-AU" dirty="0"/>
              <a:t>Ethical practice</a:t>
            </a:r>
          </a:p>
        </p:txBody>
      </p:sp>
    </p:spTree>
    <p:extLst>
      <p:ext uri="{BB962C8B-B14F-4D97-AF65-F5344CB8AC3E}">
        <p14:creationId xmlns:p14="http://schemas.microsoft.com/office/powerpoint/2010/main" val="193471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F1D300-6E90-41DB-AE85-C350394B3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044" y="141165"/>
            <a:ext cx="4352925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0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A907B-BF8C-4BB5-8DB4-DC9DAF655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51095"/>
            <a:ext cx="7772400" cy="1034927"/>
          </a:xfrm>
        </p:spPr>
        <p:txBody>
          <a:bodyPr/>
          <a:lstStyle/>
          <a:p>
            <a:r>
              <a:rPr lang="en-AU" dirty="0"/>
              <a:t>Bill Gates and Warren Buffet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7DDBE-9AB3-4B5E-A471-BAB1CB921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516" y="1904375"/>
            <a:ext cx="7772400" cy="650940"/>
          </a:xfrm>
        </p:spPr>
        <p:txBody>
          <a:bodyPr>
            <a:noAutofit/>
          </a:bodyPr>
          <a:lstStyle/>
          <a:p>
            <a:r>
              <a:rPr lang="en-AU" sz="2000" dirty="0"/>
              <a:t>They were asked to write down the most important factor in their personal success:</a:t>
            </a:r>
          </a:p>
          <a:p>
            <a:endParaRPr lang="en-AU" sz="2000" dirty="0"/>
          </a:p>
          <a:p>
            <a:r>
              <a:rPr lang="en-AU" sz="2000" dirty="0"/>
              <a:t>Both wrote : “Focus”</a:t>
            </a:r>
          </a:p>
          <a:p>
            <a:endParaRPr lang="en-AU" sz="2000" dirty="0"/>
          </a:p>
          <a:p>
            <a:r>
              <a:rPr lang="en-AU" sz="2000" dirty="0"/>
              <a:t>H.L. Hunt said: “Decide what you want, decide what you are willing to exchange for it. Establish your priorities and go to work.”</a:t>
            </a:r>
          </a:p>
        </p:txBody>
      </p:sp>
    </p:spTree>
    <p:extLst>
      <p:ext uri="{BB962C8B-B14F-4D97-AF65-F5344CB8AC3E}">
        <p14:creationId xmlns:p14="http://schemas.microsoft.com/office/powerpoint/2010/main" val="405963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6C164B-1C0B-470F-BA48-8A7F48538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927" y="193553"/>
            <a:ext cx="4572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6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F59882-51BC-497F-B8AD-2349BE807A7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512" y="551522"/>
            <a:ext cx="6074975" cy="349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E7843-87CC-457E-832C-AC1AB74618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2639" y="758826"/>
            <a:ext cx="7772400" cy="1034927"/>
          </a:xfrm>
        </p:spPr>
        <p:txBody>
          <a:bodyPr>
            <a:normAutofit/>
          </a:bodyPr>
          <a:lstStyle/>
          <a:p>
            <a:r>
              <a:rPr lang="en-AU" b="1" dirty="0"/>
              <a:t>Life’s pruning Process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AF636C-5D14-4DB4-A3A1-92BCDD8B1C3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743" y="2274849"/>
            <a:ext cx="2368668" cy="31936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7502A4-0B90-492E-90CB-46CFCA3D9D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37" y="1874308"/>
            <a:ext cx="3314929" cy="245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5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B6E982-A585-4B50-83BA-94752B73B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815" y="295275"/>
            <a:ext cx="451485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7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F77F39-6550-4FDB-AF4D-CB7C7FEFE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4018" y="220237"/>
            <a:ext cx="463867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47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C55326-7F3B-493F-96D8-EE04C32B45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31" y="340112"/>
            <a:ext cx="5480825" cy="548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60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/>
              <a:t>Testimonials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AU" dirty="0"/>
              <a:t>Thank you so much Herna, I need to tell you that I truly appreciate your time and the effort you put into your Monday morning classes. I look forward to them as they give me the inspiration and the heart to keep on trying even though it seems an impossible task some days. I have listened to some extraordinary stories from other students who, if it wasn't for your help, support and wisdom that you share with us, they wouldn't have made it, and I can totally understand why.</a:t>
            </a:r>
          </a:p>
          <a:p>
            <a:r>
              <a:rPr lang="en-AU" dirty="0"/>
              <a:t/>
            </a:r>
            <a:br>
              <a:rPr lang="en-AU" dirty="0"/>
            </a:br>
            <a:r>
              <a:rPr lang="en-AU" dirty="0"/>
              <a:t>PLEASE, Please don't stop what you are doing, as we all need the gentle Attitude Adjuster you give us when things get a little tough.</a:t>
            </a:r>
            <a:br>
              <a:rPr lang="en-AU" dirty="0"/>
            </a:br>
            <a:r>
              <a:rPr lang="en-AU" dirty="0"/>
              <a:t>I am telling you this just in case you haven't been told today just how treasured and important your support is to me and so many others.  </a:t>
            </a:r>
          </a:p>
          <a:p>
            <a:r>
              <a:rPr lang="en-AU" dirty="0"/>
              <a:t> </a:t>
            </a:r>
          </a:p>
          <a:p>
            <a:r>
              <a:rPr lang="en-AU" dirty="0"/>
              <a:t>I CAN DO THIS..... Thank you so much Herna. </a:t>
            </a:r>
          </a:p>
          <a:p>
            <a:r>
              <a:rPr lang="en-AU" dirty="0"/>
              <a:t>It was a great class this morning.  Very motivating and inspirational.  </a:t>
            </a:r>
          </a:p>
          <a:p>
            <a:r>
              <a:rPr lang="en-AU" dirty="0"/>
              <a:t>Would it be possible for you to add Alyssa to the mailing list for the Monday morning presentations?</a:t>
            </a:r>
          </a:p>
          <a:p>
            <a:r>
              <a:rPr lang="en-AU" dirty="0"/>
              <a:t> </a:t>
            </a:r>
          </a:p>
          <a:p>
            <a:r>
              <a:rPr lang="en-AU" dirty="0"/>
              <a:t>I believe it would be a great motivator to help Alyssa stay on track as a distance student AND it often includes very useful information for STEPS, undergrad and other events.</a:t>
            </a:r>
          </a:p>
          <a:p>
            <a:r>
              <a:rPr lang="en-AU" dirty="0"/>
              <a:t> 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7216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ood Start Trus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462" y="138112"/>
            <a:ext cx="5715000" cy="662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3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9925" y="222226"/>
            <a:ext cx="4304149" cy="641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16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8AA949A-5FB6-4345-879E-81AC995A7A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150" y="1060346"/>
            <a:ext cx="6791533" cy="31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43A0F4F-3903-4996-8F7E-132F434EA7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474" y="735982"/>
            <a:ext cx="7295498" cy="383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405E52-D99C-4890-853C-A2390B335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93" y="2096185"/>
            <a:ext cx="8629014" cy="199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72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C340FF-3355-4558-A2A1-B47C80DF7F0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99" y="3138777"/>
            <a:ext cx="4707754" cy="26434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2DC760-D91C-42BB-BFD7-224B4F273F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2332" y="2110077"/>
            <a:ext cx="2219325" cy="2057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14531C-F756-4F6A-A346-1D9F412F7D9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070" y="351914"/>
            <a:ext cx="1923087" cy="25721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6A776D-2113-4FD4-B28E-7E3208DDFE5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7236" y="367990"/>
            <a:ext cx="1923087" cy="25561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EC55C7-93F0-495A-A0C5-7DF865D91117}"/>
              </a:ext>
            </a:extLst>
          </p:cNvPr>
          <p:cNvSpPr txBox="1"/>
          <p:nvPr/>
        </p:nvSpPr>
        <p:spPr>
          <a:xfrm>
            <a:off x="5412539" y="721860"/>
            <a:ext cx="36167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b="1" dirty="0"/>
              <a:t>Campus life – engagement opportunities.</a:t>
            </a:r>
          </a:p>
        </p:txBody>
      </p:sp>
    </p:spTree>
    <p:extLst>
      <p:ext uri="{BB962C8B-B14F-4D97-AF65-F5344CB8AC3E}">
        <p14:creationId xmlns:p14="http://schemas.microsoft.com/office/powerpoint/2010/main" val="345385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810E94F-EF13-4730-92DE-D3D27DBF06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639" y="479502"/>
            <a:ext cx="3953565" cy="53504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CE8205-564C-4E9E-8B88-B6B749E1F390}"/>
              </a:ext>
            </a:extLst>
          </p:cNvPr>
          <p:cNvSpPr txBox="1"/>
          <p:nvPr/>
        </p:nvSpPr>
        <p:spPr>
          <a:xfrm>
            <a:off x="5307980" y="1921807"/>
            <a:ext cx="34345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A past </a:t>
            </a:r>
            <a:r>
              <a:rPr lang="en-AU" sz="2000" b="1" dirty="0" err="1"/>
              <a:t>Steppie</a:t>
            </a:r>
            <a:r>
              <a:rPr lang="en-AU" sz="2000" b="1" dirty="0"/>
              <a:t>, sharing his journey and the main message: ordinary people do great things.</a:t>
            </a:r>
          </a:p>
        </p:txBody>
      </p:sp>
    </p:spTree>
    <p:extLst>
      <p:ext uri="{BB962C8B-B14F-4D97-AF65-F5344CB8AC3E}">
        <p14:creationId xmlns:p14="http://schemas.microsoft.com/office/powerpoint/2010/main" val="238056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6C5829A-49C7-4301-A24B-4BFABFF7C2E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807" y="466896"/>
            <a:ext cx="4572396" cy="61026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373E0D-599E-4029-8D6B-9C1ED49EC37E}"/>
              </a:ext>
            </a:extLst>
          </p:cNvPr>
          <p:cNvSpPr txBox="1"/>
          <p:nvPr/>
        </p:nvSpPr>
        <p:spPr>
          <a:xfrm>
            <a:off x="5798832" y="1739591"/>
            <a:ext cx="32113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dirty="0"/>
              <a:t>Guest Speaker, our Head of Campus and Associate Vice-Chancellor (Wide Bay Burnett Region), inspiring students with his humble beginnings.</a:t>
            </a:r>
          </a:p>
        </p:txBody>
      </p:sp>
    </p:spTree>
    <p:extLst>
      <p:ext uri="{BB962C8B-B14F-4D97-AF65-F5344CB8AC3E}">
        <p14:creationId xmlns:p14="http://schemas.microsoft.com/office/powerpoint/2010/main" val="353712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0958F-E98F-4D85-8C65-2CEBF46BA9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E5AAD3-CF54-43DD-897F-14B2946D23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5655D0-935D-45E3-8471-C999D5DC18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70914"/>
            <a:ext cx="4448175" cy="59721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8BD438-DD8A-48D1-B90B-0E03A23B6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575" y="388814"/>
            <a:ext cx="4543425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83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</TotalTime>
  <Words>167</Words>
  <Application>Microsoft Office PowerPoint</Application>
  <PresentationFormat>On-screen Show (4:3)</PresentationFormat>
  <Paragraphs>48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Access Attributes</vt:lpstr>
      <vt:lpstr>PowerPoint Presentation</vt:lpstr>
      <vt:lpstr>Bill Gates and Warren Buffet</vt:lpstr>
      <vt:lpstr>PowerPoint Presentation</vt:lpstr>
      <vt:lpstr>PowerPoint Presentation</vt:lpstr>
      <vt:lpstr>Life’s pruning Process</vt:lpstr>
      <vt:lpstr>PowerPoint Presentation</vt:lpstr>
      <vt:lpstr>PowerPoint Presentation</vt:lpstr>
      <vt:lpstr>PowerPoint Presentation</vt:lpstr>
      <vt:lpstr>Testimonials</vt:lpstr>
      <vt:lpstr>PowerPoint Presentation</vt:lpstr>
    </vt:vector>
  </TitlesOfParts>
  <Company>CQU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ITD</dc:creator>
  <cp:lastModifiedBy>Rae Trewartha</cp:lastModifiedBy>
  <cp:revision>162</cp:revision>
  <dcterms:created xsi:type="dcterms:W3CDTF">2014-07-14T23:06:07Z</dcterms:created>
  <dcterms:modified xsi:type="dcterms:W3CDTF">2018-11-26T02:27:04Z</dcterms:modified>
</cp:coreProperties>
</file>