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3"/>
  </p:notesMasterIdLst>
  <p:sldIdLst>
    <p:sldId id="265" r:id="rId2"/>
    <p:sldId id="259" r:id="rId3"/>
    <p:sldId id="283" r:id="rId4"/>
    <p:sldId id="290" r:id="rId5"/>
    <p:sldId id="282" r:id="rId6"/>
    <p:sldId id="286" r:id="rId7"/>
    <p:sldId id="284" r:id="rId8"/>
    <p:sldId id="266" r:id="rId9"/>
    <p:sldId id="281" r:id="rId10"/>
    <p:sldId id="267" r:id="rId11"/>
    <p:sldId id="269" r:id="rId12"/>
    <p:sldId id="271" r:id="rId13"/>
    <p:sldId id="270" r:id="rId14"/>
    <p:sldId id="279" r:id="rId15"/>
    <p:sldId id="268" r:id="rId16"/>
    <p:sldId id="278" r:id="rId17"/>
    <p:sldId id="262" r:id="rId18"/>
    <p:sldId id="280" r:id="rId19"/>
    <p:sldId id="285" r:id="rId20"/>
    <p:sldId id="288" r:id="rId21"/>
    <p:sldId id="289" r:id="rId2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868A456-B8AB-4807-9CE7-33BC5C34CFFA}" v="233" dt="2018-11-21T08:10:56.6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249" autoAdjust="0"/>
  </p:normalViewPr>
  <p:slideViewPr>
    <p:cSldViewPr snapToGrid="0">
      <p:cViewPr varScale="1">
        <p:scale>
          <a:sx n="62" d="100"/>
          <a:sy n="62" d="100"/>
        </p:scale>
        <p:origin x="82" y="37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lene Leroy-Dyer" userId="da1e9c30-4df4-45e7-b14d-0d9d13c5aeab" providerId="ADAL" clId="{69E30BED-44D4-4AD2-B0B7-3B903215B72E}"/>
    <pc:docChg chg="modSld">
      <pc:chgData name="Sharlene Leroy-Dyer" userId="da1e9c30-4df4-45e7-b14d-0d9d13c5aeab" providerId="ADAL" clId="{69E30BED-44D4-4AD2-B0B7-3B903215B72E}" dt="2018-10-21T02:26:00.407" v="226" actId="20577"/>
      <pc:docMkLst>
        <pc:docMk/>
      </pc:docMkLst>
    </pc:docChg>
  </pc:docChgLst>
  <pc:docChgLst>
    <pc:chgData name="Sharlene Leroy-Dyer" userId="da1e9c30-4df4-45e7-b14d-0d9d13c5aeab" providerId="ADAL" clId="{4868A456-B8AB-4807-9CE7-33BC5C34CFFA}"/>
    <pc:docChg chg="undo custSel mod addSld delSld modSld sldOrd">
      <pc:chgData name="Sharlene Leroy-Dyer" userId="da1e9c30-4df4-45e7-b14d-0d9d13c5aeab" providerId="ADAL" clId="{4868A456-B8AB-4807-9CE7-33BC5C34CFFA}" dt="2018-11-21T08:10:56.600" v="3160"/>
      <pc:docMkLst>
        <pc:docMk/>
      </pc:docMkLst>
      <pc:sldChg chg="addSp delSp modSp mod ord setBg setClrOvrMap delDesignElem modNotesTx">
        <pc:chgData name="Sharlene Leroy-Dyer" userId="da1e9c30-4df4-45e7-b14d-0d9d13c5aeab" providerId="ADAL" clId="{4868A456-B8AB-4807-9CE7-33BC5C34CFFA}" dt="2018-11-16T08:02:21.001" v="1856"/>
        <pc:sldMkLst>
          <pc:docMk/>
          <pc:sldMk cId="1226750932" sldId="259"/>
        </pc:sldMkLst>
        <pc:spChg chg="mod">
          <ac:chgData name="Sharlene Leroy-Dyer" userId="da1e9c30-4df4-45e7-b14d-0d9d13c5aeab" providerId="ADAL" clId="{4868A456-B8AB-4807-9CE7-33BC5C34CFFA}" dt="2018-11-10T05:14:57.779" v="238" actId="26606"/>
          <ac:spMkLst>
            <pc:docMk/>
            <pc:sldMk cId="1226750932" sldId="259"/>
            <ac:spMk id="2" creationId="{364E3A80-C88D-4C22-819E-47AF89E5A47F}"/>
          </ac:spMkLst>
        </pc:spChg>
        <pc:spChg chg="del">
          <ac:chgData name="Sharlene Leroy-Dyer" userId="da1e9c30-4df4-45e7-b14d-0d9d13c5aeab" providerId="ADAL" clId="{4868A456-B8AB-4807-9CE7-33BC5C34CFFA}" dt="2018-11-10T00:31:31.114" v="4" actId="26606"/>
          <ac:spMkLst>
            <pc:docMk/>
            <pc:sldMk cId="1226750932" sldId="259"/>
            <ac:spMk id="3" creationId="{E9E734B2-129C-41E4-86F1-D6FCC9F57FB3}"/>
          </ac:spMkLst>
        </pc:spChg>
        <pc:spChg chg="add">
          <ac:chgData name="Sharlene Leroy-Dyer" userId="da1e9c30-4df4-45e7-b14d-0d9d13c5aeab" providerId="ADAL" clId="{4868A456-B8AB-4807-9CE7-33BC5C34CFFA}" dt="2018-11-10T05:14:57.779" v="238" actId="26606"/>
          <ac:spMkLst>
            <pc:docMk/>
            <pc:sldMk cId="1226750932" sldId="259"/>
            <ac:spMk id="7" creationId="{D29121B6-CC83-4529-87ED-89AE1AD34EE4}"/>
          </ac:spMkLst>
        </pc:spChg>
        <pc:spChg chg="add">
          <ac:chgData name="Sharlene Leroy-Dyer" userId="da1e9c30-4df4-45e7-b14d-0d9d13c5aeab" providerId="ADAL" clId="{4868A456-B8AB-4807-9CE7-33BC5C34CFFA}" dt="2018-11-10T05:14:57.779" v="238" actId="26606"/>
          <ac:spMkLst>
            <pc:docMk/>
            <pc:sldMk cId="1226750932" sldId="259"/>
            <ac:spMk id="8" creationId="{F48C3783-EF6E-445F-A78D-9DE1771B04FF}"/>
          </ac:spMkLst>
        </pc:spChg>
        <pc:spChg chg="add">
          <ac:chgData name="Sharlene Leroy-Dyer" userId="da1e9c30-4df4-45e7-b14d-0d9d13c5aeab" providerId="ADAL" clId="{4868A456-B8AB-4807-9CE7-33BC5C34CFFA}" dt="2018-11-10T05:14:57.779" v="238" actId="26606"/>
          <ac:spMkLst>
            <pc:docMk/>
            <pc:sldMk cId="1226750932" sldId="259"/>
            <ac:spMk id="9" creationId="{CCB7DCDB-78ED-480D-8CA0-9930E8F29DBB}"/>
          </ac:spMkLst>
        </pc:spChg>
        <pc:spChg chg="add del">
          <ac:chgData name="Sharlene Leroy-Dyer" userId="da1e9c30-4df4-45e7-b14d-0d9d13c5aeab" providerId="ADAL" clId="{4868A456-B8AB-4807-9CE7-33BC5C34CFFA}" dt="2018-11-10T00:53:01.645" v="108"/>
          <ac:spMkLst>
            <pc:docMk/>
            <pc:sldMk cId="1226750932" sldId="259"/>
            <ac:spMk id="10" creationId="{5CCD89DF-A084-43AD-9824-83BBBFC81EA5}"/>
          </ac:spMkLst>
        </pc:spChg>
        <pc:spChg chg="add">
          <ac:chgData name="Sharlene Leroy-Dyer" userId="da1e9c30-4df4-45e7-b14d-0d9d13c5aeab" providerId="ADAL" clId="{4868A456-B8AB-4807-9CE7-33BC5C34CFFA}" dt="2018-11-10T05:14:57.779" v="238" actId="26606"/>
          <ac:spMkLst>
            <pc:docMk/>
            <pc:sldMk cId="1226750932" sldId="259"/>
            <ac:spMk id="11" creationId="{11F48B6A-C55F-4FD5-9034-DC9867D02B44}"/>
          </ac:spMkLst>
        </pc:spChg>
        <pc:spChg chg="add del">
          <ac:chgData name="Sharlene Leroy-Dyer" userId="da1e9c30-4df4-45e7-b14d-0d9d13c5aeab" providerId="ADAL" clId="{4868A456-B8AB-4807-9CE7-33BC5C34CFFA}" dt="2018-11-10T00:53:01.645" v="108"/>
          <ac:spMkLst>
            <pc:docMk/>
            <pc:sldMk cId="1226750932" sldId="259"/>
            <ac:spMk id="14" creationId="{11767E27-DCFE-4AA0-B1A2-E019108D7A3E}"/>
          </ac:spMkLst>
        </pc:spChg>
        <pc:spChg chg="add del">
          <ac:chgData name="Sharlene Leroy-Dyer" userId="da1e9c30-4df4-45e7-b14d-0d9d13c5aeab" providerId="ADAL" clId="{4868A456-B8AB-4807-9CE7-33BC5C34CFFA}" dt="2018-11-10T00:53:01.645" v="108"/>
          <ac:spMkLst>
            <pc:docMk/>
            <pc:sldMk cId="1226750932" sldId="259"/>
            <ac:spMk id="16" creationId="{1C61BEF9-DC90-4AC9-8E25-ED5509D7A1DC}"/>
          </ac:spMkLst>
        </pc:spChg>
        <pc:spChg chg="add del">
          <ac:chgData name="Sharlene Leroy-Dyer" userId="da1e9c30-4df4-45e7-b14d-0d9d13c5aeab" providerId="ADAL" clId="{4868A456-B8AB-4807-9CE7-33BC5C34CFFA}" dt="2018-11-10T00:53:01.645" v="108"/>
          <ac:spMkLst>
            <pc:docMk/>
            <pc:sldMk cId="1226750932" sldId="259"/>
            <ac:spMk id="18" creationId="{D64306F4-D304-4F4E-9B08-A8036AF82123}"/>
          </ac:spMkLst>
        </pc:spChg>
        <pc:graphicFrameChg chg="add mod modGraphic">
          <ac:chgData name="Sharlene Leroy-Dyer" userId="da1e9c30-4df4-45e7-b14d-0d9d13c5aeab" providerId="ADAL" clId="{4868A456-B8AB-4807-9CE7-33BC5C34CFFA}" dt="2018-11-10T05:34:10.523" v="538" actId="14100"/>
          <ac:graphicFrameMkLst>
            <pc:docMk/>
            <pc:sldMk cId="1226750932" sldId="259"/>
            <ac:graphicFrameMk id="5" creationId="{38088879-BBF2-4AAF-878B-E28837CA3AB1}"/>
          </ac:graphicFrameMkLst>
        </pc:graphicFrameChg>
        <pc:picChg chg="add del">
          <ac:chgData name="Sharlene Leroy-Dyer" userId="da1e9c30-4df4-45e7-b14d-0d9d13c5aeab" providerId="ADAL" clId="{4868A456-B8AB-4807-9CE7-33BC5C34CFFA}" dt="2018-11-10T00:53:01.645" v="108"/>
          <ac:picMkLst>
            <pc:docMk/>
            <pc:sldMk cId="1226750932" sldId="259"/>
            <ac:picMk id="12" creationId="{842DB508-57AC-4491-A95B-0A00DE260814}"/>
          </ac:picMkLst>
        </pc:picChg>
        <pc:picChg chg="add del">
          <ac:chgData name="Sharlene Leroy-Dyer" userId="da1e9c30-4df4-45e7-b14d-0d9d13c5aeab" providerId="ADAL" clId="{4868A456-B8AB-4807-9CE7-33BC5C34CFFA}" dt="2018-11-10T00:53:01.645" v="108"/>
          <ac:picMkLst>
            <pc:docMk/>
            <pc:sldMk cId="1226750932" sldId="259"/>
            <ac:picMk id="20" creationId="{8FACC571-ABDB-4C1F-8A8B-53E362E11388}"/>
          </ac:picMkLst>
        </pc:picChg>
        <pc:picChg chg="add del">
          <ac:chgData name="Sharlene Leroy-Dyer" userId="da1e9c30-4df4-45e7-b14d-0d9d13c5aeab" providerId="ADAL" clId="{4868A456-B8AB-4807-9CE7-33BC5C34CFFA}" dt="2018-11-10T00:53:01.645" v="108"/>
          <ac:picMkLst>
            <pc:docMk/>
            <pc:sldMk cId="1226750932" sldId="259"/>
            <ac:picMk id="22" creationId="{F486E5BD-1557-41D9-A119-D5F62647ABB1}"/>
          </ac:picMkLst>
        </pc:picChg>
      </pc:sldChg>
      <pc:sldChg chg="ord modNotesTx">
        <pc:chgData name="Sharlene Leroy-Dyer" userId="da1e9c30-4df4-45e7-b14d-0d9d13c5aeab" providerId="ADAL" clId="{4868A456-B8AB-4807-9CE7-33BC5C34CFFA}" dt="2018-11-21T08:04:15.576" v="2791" actId="20577"/>
        <pc:sldMkLst>
          <pc:docMk/>
          <pc:sldMk cId="4105030573" sldId="262"/>
        </pc:sldMkLst>
      </pc:sldChg>
      <pc:sldChg chg="modSp add modNotesTx">
        <pc:chgData name="Sharlene Leroy-Dyer" userId="da1e9c30-4df4-45e7-b14d-0d9d13c5aeab" providerId="ADAL" clId="{4868A456-B8AB-4807-9CE7-33BC5C34CFFA}" dt="2018-11-21T07:48:35.589" v="2190" actId="20577"/>
        <pc:sldMkLst>
          <pc:docMk/>
          <pc:sldMk cId="2134190685" sldId="265"/>
        </pc:sldMkLst>
        <pc:spChg chg="mod">
          <ac:chgData name="Sharlene Leroy-Dyer" userId="da1e9c30-4df4-45e7-b14d-0d9d13c5aeab" providerId="ADAL" clId="{4868A456-B8AB-4807-9CE7-33BC5C34CFFA}" dt="2018-11-10T03:45:35.431" v="233" actId="14100"/>
          <ac:spMkLst>
            <pc:docMk/>
            <pc:sldMk cId="2134190685" sldId="265"/>
            <ac:spMk id="2" creationId="{9B481A83-625C-47AA-90C8-758752A325C8}"/>
          </ac:spMkLst>
        </pc:spChg>
        <pc:spChg chg="mod">
          <ac:chgData name="Sharlene Leroy-Dyer" userId="da1e9c30-4df4-45e7-b14d-0d9d13c5aeab" providerId="ADAL" clId="{4868A456-B8AB-4807-9CE7-33BC5C34CFFA}" dt="2018-11-21T07:47:46.056" v="2103" actId="20577"/>
          <ac:spMkLst>
            <pc:docMk/>
            <pc:sldMk cId="2134190685" sldId="265"/>
            <ac:spMk id="3" creationId="{2E280495-1355-4799-ACF8-8CC7B39AA4A8}"/>
          </ac:spMkLst>
        </pc:spChg>
      </pc:sldChg>
      <pc:sldChg chg="addSp delSp modSp add mod ord setBg delDesignElem modNotesTx">
        <pc:chgData name="Sharlene Leroy-Dyer" userId="da1e9c30-4df4-45e7-b14d-0d9d13c5aeab" providerId="ADAL" clId="{4868A456-B8AB-4807-9CE7-33BC5C34CFFA}" dt="2018-11-21T07:57:35.079" v="2572" actId="6549"/>
        <pc:sldMkLst>
          <pc:docMk/>
          <pc:sldMk cId="3975053960" sldId="266"/>
        </pc:sldMkLst>
        <pc:spChg chg="mod">
          <ac:chgData name="Sharlene Leroy-Dyer" userId="da1e9c30-4df4-45e7-b14d-0d9d13c5aeab" providerId="ADAL" clId="{4868A456-B8AB-4807-9CE7-33BC5C34CFFA}" dt="2018-11-10T05:33:52.286" v="536" actId="20577"/>
          <ac:spMkLst>
            <pc:docMk/>
            <pc:sldMk cId="3975053960" sldId="266"/>
            <ac:spMk id="2" creationId="{6FB8B1BA-B65B-4F12-8543-AFCC7EFE4413}"/>
          </ac:spMkLst>
        </pc:spChg>
        <pc:spChg chg="del">
          <ac:chgData name="Sharlene Leroy-Dyer" userId="da1e9c30-4df4-45e7-b14d-0d9d13c5aeab" providerId="ADAL" clId="{4868A456-B8AB-4807-9CE7-33BC5C34CFFA}" dt="2018-11-10T00:35:23.905" v="21"/>
          <ac:spMkLst>
            <pc:docMk/>
            <pc:sldMk cId="3975053960" sldId="266"/>
            <ac:spMk id="3" creationId="{DB0801A0-40E4-48F8-9C33-74506DFFAFE2}"/>
          </ac:spMkLst>
        </pc:spChg>
        <pc:spChg chg="add del mod">
          <ac:chgData name="Sharlene Leroy-Dyer" userId="da1e9c30-4df4-45e7-b14d-0d9d13c5aeab" providerId="ADAL" clId="{4868A456-B8AB-4807-9CE7-33BC5C34CFFA}" dt="2018-11-10T05:15:23.736" v="243"/>
          <ac:spMkLst>
            <pc:docMk/>
            <pc:sldMk cId="3975053960" sldId="266"/>
            <ac:spMk id="4" creationId="{B0C98AAA-45A8-48C3-A173-ABF1CC5FF34A}"/>
          </ac:spMkLst>
        </pc:spChg>
        <pc:spChg chg="add del">
          <ac:chgData name="Sharlene Leroy-Dyer" userId="da1e9c30-4df4-45e7-b14d-0d9d13c5aeab" providerId="ADAL" clId="{4868A456-B8AB-4807-9CE7-33BC5C34CFFA}" dt="2018-11-10T00:49:20.134" v="69" actId="26606"/>
          <ac:spMkLst>
            <pc:docMk/>
            <pc:sldMk cId="3975053960" sldId="266"/>
            <ac:spMk id="74" creationId="{F4979F40-3A44-4CCB-9EB7-F8318BCE576B}"/>
          </ac:spMkLst>
        </pc:spChg>
        <pc:spChg chg="add del">
          <ac:chgData name="Sharlene Leroy-Dyer" userId="da1e9c30-4df4-45e7-b14d-0d9d13c5aeab" providerId="ADAL" clId="{4868A456-B8AB-4807-9CE7-33BC5C34CFFA}" dt="2018-11-10T00:49:20.134" v="69" actId="26606"/>
          <ac:spMkLst>
            <pc:docMk/>
            <pc:sldMk cId="3975053960" sldId="266"/>
            <ac:spMk id="78" creationId="{AFD071FA-0514-4371-9568-86216A1F4658}"/>
          </ac:spMkLst>
        </pc:spChg>
        <pc:spChg chg="add del">
          <ac:chgData name="Sharlene Leroy-Dyer" userId="da1e9c30-4df4-45e7-b14d-0d9d13c5aeab" providerId="ADAL" clId="{4868A456-B8AB-4807-9CE7-33BC5C34CFFA}" dt="2018-11-10T00:49:20.134" v="69" actId="26606"/>
          <ac:spMkLst>
            <pc:docMk/>
            <pc:sldMk cId="3975053960" sldId="266"/>
            <ac:spMk id="80" creationId="{5211DDA4-E7B5-4325-A844-B7F59B084BA7}"/>
          </ac:spMkLst>
        </pc:spChg>
        <pc:spChg chg="add del">
          <ac:chgData name="Sharlene Leroy-Dyer" userId="da1e9c30-4df4-45e7-b14d-0d9d13c5aeab" providerId="ADAL" clId="{4868A456-B8AB-4807-9CE7-33BC5C34CFFA}" dt="2018-11-10T03:39:08.132" v="154" actId="26606"/>
          <ac:spMkLst>
            <pc:docMk/>
            <pc:sldMk cId="3975053960" sldId="266"/>
            <ac:spMk id="81" creationId="{1EA74AE8-040E-4342-84C9-1F2A499C8EFE}"/>
          </ac:spMkLst>
        </pc:spChg>
        <pc:spChg chg="add del">
          <ac:chgData name="Sharlene Leroy-Dyer" userId="da1e9c30-4df4-45e7-b14d-0d9d13c5aeab" providerId="ADAL" clId="{4868A456-B8AB-4807-9CE7-33BC5C34CFFA}" dt="2018-11-10T03:44:46.621" v="223"/>
          <ac:spMkLst>
            <pc:docMk/>
            <pc:sldMk cId="3975053960" sldId="266"/>
            <ac:spMk id="86" creationId="{4C6C9A81-EBD8-4A7D-BE1B-7520E2A46FCD}"/>
          </ac:spMkLst>
        </pc:spChg>
        <pc:spChg chg="add del">
          <ac:chgData name="Sharlene Leroy-Dyer" userId="da1e9c30-4df4-45e7-b14d-0d9d13c5aeab" providerId="ADAL" clId="{4868A456-B8AB-4807-9CE7-33BC5C34CFFA}" dt="2018-11-10T03:44:46.621" v="223"/>
          <ac:spMkLst>
            <pc:docMk/>
            <pc:sldMk cId="3975053960" sldId="266"/>
            <ac:spMk id="92" creationId="{1CFBC036-F1E2-42B1-B205-11560583B5BB}"/>
          </ac:spMkLst>
        </pc:spChg>
        <pc:spChg chg="add del">
          <ac:chgData name="Sharlene Leroy-Dyer" userId="da1e9c30-4df4-45e7-b14d-0d9d13c5aeab" providerId="ADAL" clId="{4868A456-B8AB-4807-9CE7-33BC5C34CFFA}" dt="2018-11-10T03:44:46.621" v="223"/>
          <ac:spMkLst>
            <pc:docMk/>
            <pc:sldMk cId="3975053960" sldId="266"/>
            <ac:spMk id="94" creationId="{9200DA9A-C650-4C85-93DE-F8BFB97880AA}"/>
          </ac:spMkLst>
        </pc:spChg>
        <pc:spChg chg="add del">
          <ac:chgData name="Sharlene Leroy-Dyer" userId="da1e9c30-4df4-45e7-b14d-0d9d13c5aeab" providerId="ADAL" clId="{4868A456-B8AB-4807-9CE7-33BC5C34CFFA}" dt="2018-11-10T03:44:46.621" v="223"/>
          <ac:spMkLst>
            <pc:docMk/>
            <pc:sldMk cId="3975053960" sldId="266"/>
            <ac:spMk id="96" creationId="{D8A2D167-807B-4285-BF5A-BE1660FA27F5}"/>
          </ac:spMkLst>
        </pc:spChg>
        <pc:spChg chg="add del">
          <ac:chgData name="Sharlene Leroy-Dyer" userId="da1e9c30-4df4-45e7-b14d-0d9d13c5aeab" providerId="ADAL" clId="{4868A456-B8AB-4807-9CE7-33BC5C34CFFA}" dt="2018-11-10T03:44:46.621" v="223"/>
          <ac:spMkLst>
            <pc:docMk/>
            <pc:sldMk cId="3975053960" sldId="266"/>
            <ac:spMk id="98" creationId="{83B96611-4BCB-4210-9437-6F78615AB780}"/>
          </ac:spMkLst>
        </pc:spChg>
        <pc:spChg chg="add del">
          <ac:chgData name="Sharlene Leroy-Dyer" userId="da1e9c30-4df4-45e7-b14d-0d9d13c5aeab" providerId="ADAL" clId="{4868A456-B8AB-4807-9CE7-33BC5C34CFFA}" dt="2018-11-10T00:53:01.645" v="108"/>
          <ac:spMkLst>
            <pc:docMk/>
            <pc:sldMk cId="3975053960" sldId="266"/>
            <ac:spMk id="140" creationId="{C610D2AE-07EF-436A-9755-AA8DF4B933A4}"/>
          </ac:spMkLst>
        </pc:spChg>
        <pc:spChg chg="add del">
          <ac:chgData name="Sharlene Leroy-Dyer" userId="da1e9c30-4df4-45e7-b14d-0d9d13c5aeab" providerId="ADAL" clId="{4868A456-B8AB-4807-9CE7-33BC5C34CFFA}" dt="2018-11-10T00:53:01.645" v="108"/>
          <ac:spMkLst>
            <pc:docMk/>
            <pc:sldMk cId="3975053960" sldId="266"/>
            <ac:spMk id="144" creationId="{CF2D8AD5-434A-4C0E-9F5B-C1AFD645F364}"/>
          </ac:spMkLst>
        </pc:spChg>
        <pc:spChg chg="add del mod ord">
          <ac:chgData name="Sharlene Leroy-Dyer" userId="da1e9c30-4df4-45e7-b14d-0d9d13c5aeab" providerId="ADAL" clId="{4868A456-B8AB-4807-9CE7-33BC5C34CFFA}" dt="2018-11-10T03:39:08.161" v="155" actId="26606"/>
          <ac:spMkLst>
            <pc:docMk/>
            <pc:sldMk cId="3975053960" sldId="266"/>
            <ac:spMk id="1031" creationId="{D2B32D6C-3600-458E-A972-DF6A52D2168F}"/>
          </ac:spMkLst>
        </pc:spChg>
        <pc:spChg chg="add del">
          <ac:chgData name="Sharlene Leroy-Dyer" userId="da1e9c30-4df4-45e7-b14d-0d9d13c5aeab" providerId="ADAL" clId="{4868A456-B8AB-4807-9CE7-33BC5C34CFFA}" dt="2018-11-10T03:39:08.161" v="155" actId="26606"/>
          <ac:spMkLst>
            <pc:docMk/>
            <pc:sldMk cId="3975053960" sldId="266"/>
            <ac:spMk id="1033" creationId="{8DB9BC10-DABC-48C4-BF24-E621264B0A19}"/>
          </ac:spMkLst>
        </pc:spChg>
        <pc:spChg chg="add del">
          <ac:chgData name="Sharlene Leroy-Dyer" userId="da1e9c30-4df4-45e7-b14d-0d9d13c5aeab" providerId="ADAL" clId="{4868A456-B8AB-4807-9CE7-33BC5C34CFFA}" dt="2018-11-10T03:39:08.161" v="155" actId="26606"/>
          <ac:spMkLst>
            <pc:docMk/>
            <pc:sldMk cId="3975053960" sldId="266"/>
            <ac:spMk id="1034" creationId="{38348FA2-1392-4EC3-AF8B-6A64B797C7A9}"/>
          </ac:spMkLst>
        </pc:spChg>
        <pc:spChg chg="add del">
          <ac:chgData name="Sharlene Leroy-Dyer" userId="da1e9c30-4df4-45e7-b14d-0d9d13c5aeab" providerId="ADAL" clId="{4868A456-B8AB-4807-9CE7-33BC5C34CFFA}" dt="2018-11-10T03:39:08.161" v="155" actId="26606"/>
          <ac:spMkLst>
            <pc:docMk/>
            <pc:sldMk cId="3975053960" sldId="266"/>
            <ac:spMk id="1035" creationId="{93CB2C36-347C-4705-BC75-94EAB8FF83B9}"/>
          </ac:spMkLst>
        </pc:spChg>
        <pc:spChg chg="add del">
          <ac:chgData name="Sharlene Leroy-Dyer" userId="da1e9c30-4df4-45e7-b14d-0d9d13c5aeab" providerId="ADAL" clId="{4868A456-B8AB-4807-9CE7-33BC5C34CFFA}" dt="2018-11-10T03:39:08.161" v="155" actId="26606"/>
          <ac:spMkLst>
            <pc:docMk/>
            <pc:sldMk cId="3975053960" sldId="266"/>
            <ac:spMk id="1036" creationId="{4437D23E-7DA0-4020-B991-9734AB977433}"/>
          </ac:spMkLst>
        </pc:spChg>
        <pc:picChg chg="add mod">
          <ac:chgData name="Sharlene Leroy-Dyer" userId="da1e9c30-4df4-45e7-b14d-0d9d13c5aeab" providerId="ADAL" clId="{4868A456-B8AB-4807-9CE7-33BC5C34CFFA}" dt="2018-11-10T05:15:36.382" v="248" actId="14100"/>
          <ac:picMkLst>
            <pc:docMk/>
            <pc:sldMk cId="3975053960" sldId="266"/>
            <ac:picMk id="32" creationId="{A5F072F4-EC67-4FA1-83F4-1B584C0BEE87}"/>
          </ac:picMkLst>
        </pc:picChg>
        <pc:picChg chg="add del">
          <ac:chgData name="Sharlene Leroy-Dyer" userId="da1e9c30-4df4-45e7-b14d-0d9d13c5aeab" providerId="ADAL" clId="{4868A456-B8AB-4807-9CE7-33BC5C34CFFA}" dt="2018-11-10T00:49:20.134" v="69" actId="26606"/>
          <ac:picMkLst>
            <pc:docMk/>
            <pc:sldMk cId="3975053960" sldId="266"/>
            <ac:picMk id="76" creationId="{15291D39-6B03-4BB5-BFC6-CBF11E90BFD6}"/>
          </ac:picMkLst>
        </pc:picChg>
        <pc:picChg chg="add del">
          <ac:chgData name="Sharlene Leroy-Dyer" userId="da1e9c30-4df4-45e7-b14d-0d9d13c5aeab" providerId="ADAL" clId="{4868A456-B8AB-4807-9CE7-33BC5C34CFFA}" dt="2018-11-10T00:49:20.134" v="69" actId="26606"/>
          <ac:picMkLst>
            <pc:docMk/>
            <pc:sldMk cId="3975053960" sldId="266"/>
            <ac:picMk id="82" creationId="{0D58E222-6309-4F79-AC20-9D3C69CD9B16}"/>
          </ac:picMkLst>
        </pc:picChg>
        <pc:picChg chg="add del">
          <ac:chgData name="Sharlene Leroy-Dyer" userId="da1e9c30-4df4-45e7-b14d-0d9d13c5aeab" providerId="ADAL" clId="{4868A456-B8AB-4807-9CE7-33BC5C34CFFA}" dt="2018-11-10T03:44:46.621" v="223"/>
          <ac:picMkLst>
            <pc:docMk/>
            <pc:sldMk cId="3975053960" sldId="266"/>
            <ac:picMk id="84" creationId="{3F9E3962-D4A6-4AE1-88E9-74BCE5EB88F5}"/>
          </ac:picMkLst>
        </pc:picChg>
        <pc:picChg chg="add del">
          <ac:chgData name="Sharlene Leroy-Dyer" userId="da1e9c30-4df4-45e7-b14d-0d9d13c5aeab" providerId="ADAL" clId="{4868A456-B8AB-4807-9CE7-33BC5C34CFFA}" dt="2018-11-10T03:44:46.621" v="223"/>
          <ac:picMkLst>
            <pc:docMk/>
            <pc:sldMk cId="3975053960" sldId="266"/>
            <ac:picMk id="88" creationId="{79C71F41-5AA1-428C-A1E3-0BD5A769116D}"/>
          </ac:picMkLst>
        </pc:picChg>
        <pc:picChg chg="add del">
          <ac:chgData name="Sharlene Leroy-Dyer" userId="da1e9c30-4df4-45e7-b14d-0d9d13c5aeab" providerId="ADAL" clId="{4868A456-B8AB-4807-9CE7-33BC5C34CFFA}" dt="2018-11-10T03:44:46.621" v="223"/>
          <ac:picMkLst>
            <pc:docMk/>
            <pc:sldMk cId="3975053960" sldId="266"/>
            <ac:picMk id="90" creationId="{8AA17048-7FB7-46CB-B99B-8D9D66ECA5B6}"/>
          </ac:picMkLst>
        </pc:picChg>
        <pc:picChg chg="add del">
          <ac:chgData name="Sharlene Leroy-Dyer" userId="da1e9c30-4df4-45e7-b14d-0d9d13c5aeab" providerId="ADAL" clId="{4868A456-B8AB-4807-9CE7-33BC5C34CFFA}" dt="2018-11-10T00:53:01.645" v="108"/>
          <ac:picMkLst>
            <pc:docMk/>
            <pc:sldMk cId="3975053960" sldId="266"/>
            <ac:picMk id="142" creationId="{6CACDD17-9043-46DF-882D-420365B79C18}"/>
          </ac:picMkLst>
        </pc:picChg>
        <pc:picChg chg="add del">
          <ac:chgData name="Sharlene Leroy-Dyer" userId="da1e9c30-4df4-45e7-b14d-0d9d13c5aeab" providerId="ADAL" clId="{4868A456-B8AB-4807-9CE7-33BC5C34CFFA}" dt="2018-11-10T00:53:01.645" v="108"/>
          <ac:picMkLst>
            <pc:docMk/>
            <pc:sldMk cId="3975053960" sldId="266"/>
            <ac:picMk id="146" creationId="{E92B246D-47CC-40F8-8DE7-B65D409E945E}"/>
          </ac:picMkLst>
        </pc:picChg>
        <pc:picChg chg="add del">
          <ac:chgData name="Sharlene Leroy-Dyer" userId="da1e9c30-4df4-45e7-b14d-0d9d13c5aeab" providerId="ADAL" clId="{4868A456-B8AB-4807-9CE7-33BC5C34CFFA}" dt="2018-11-10T00:48:56.834" v="63" actId="26606"/>
          <ac:picMkLst>
            <pc:docMk/>
            <pc:sldMk cId="3975053960" sldId="266"/>
            <ac:picMk id="1026" creationId="{8DF703CD-14DF-47B7-A454-0CF82D91F5D8}"/>
          </ac:picMkLst>
        </pc:picChg>
        <pc:picChg chg="add del mod">
          <ac:chgData name="Sharlene Leroy-Dyer" userId="da1e9c30-4df4-45e7-b14d-0d9d13c5aeab" providerId="ADAL" clId="{4868A456-B8AB-4807-9CE7-33BC5C34CFFA}" dt="2018-11-10T03:39:08.161" v="155" actId="26606"/>
          <ac:picMkLst>
            <pc:docMk/>
            <pc:sldMk cId="3975053960" sldId="266"/>
            <ac:picMk id="1029" creationId="{8DF703CD-14DF-47B7-A454-0CF82D91F5D8}"/>
          </ac:picMkLst>
        </pc:picChg>
        <pc:picChg chg="add del">
          <ac:chgData name="Sharlene Leroy-Dyer" userId="da1e9c30-4df4-45e7-b14d-0d9d13c5aeab" providerId="ADAL" clId="{4868A456-B8AB-4807-9CE7-33BC5C34CFFA}" dt="2018-11-10T03:44:46.621" v="223"/>
          <ac:picMkLst>
            <pc:docMk/>
            <pc:sldMk cId="3975053960" sldId="266"/>
            <ac:picMk id="1038" creationId="{BED40652-2041-40A8-BD19-217432266812}"/>
          </ac:picMkLst>
        </pc:picChg>
        <pc:picChg chg="add del">
          <ac:chgData name="Sharlene Leroy-Dyer" userId="da1e9c30-4df4-45e7-b14d-0d9d13c5aeab" providerId="ADAL" clId="{4868A456-B8AB-4807-9CE7-33BC5C34CFFA}" dt="2018-11-10T05:15:17.627" v="241"/>
          <ac:picMkLst>
            <pc:docMk/>
            <pc:sldMk cId="3975053960" sldId="266"/>
            <ac:picMk id="1039" creationId="{8DF703CD-14DF-47B7-A454-0CF82D91F5D8}"/>
          </ac:picMkLst>
        </pc:picChg>
      </pc:sldChg>
      <pc:sldChg chg="addSp delSp modSp add mod setBg delDesignElem modNotesTx">
        <pc:chgData name="Sharlene Leroy-Dyer" userId="da1e9c30-4df4-45e7-b14d-0d9d13c5aeab" providerId="ADAL" clId="{4868A456-B8AB-4807-9CE7-33BC5C34CFFA}" dt="2018-11-21T08:00:19.512" v="2677" actId="20577"/>
        <pc:sldMkLst>
          <pc:docMk/>
          <pc:sldMk cId="1066541356" sldId="267"/>
        </pc:sldMkLst>
        <pc:spChg chg="mod ord">
          <ac:chgData name="Sharlene Leroy-Dyer" userId="da1e9c30-4df4-45e7-b14d-0d9d13c5aeab" providerId="ADAL" clId="{4868A456-B8AB-4807-9CE7-33BC5C34CFFA}" dt="2018-11-10T05:16:49.813" v="306" actId="20577"/>
          <ac:spMkLst>
            <pc:docMk/>
            <pc:sldMk cId="1066541356" sldId="267"/>
            <ac:spMk id="2" creationId="{E166F8AB-724F-4CDD-8BD5-D48835207E1F}"/>
          </ac:spMkLst>
        </pc:spChg>
        <pc:spChg chg="del">
          <ac:chgData name="Sharlene Leroy-Dyer" userId="da1e9c30-4df4-45e7-b14d-0d9d13c5aeab" providerId="ADAL" clId="{4868A456-B8AB-4807-9CE7-33BC5C34CFFA}" dt="2018-11-10T00:35:45.975" v="23"/>
          <ac:spMkLst>
            <pc:docMk/>
            <pc:sldMk cId="1066541356" sldId="267"/>
            <ac:spMk id="3" creationId="{0ADD2B03-E381-4397-98AD-95F958FC63C9}"/>
          </ac:spMkLst>
        </pc:spChg>
        <pc:spChg chg="add del">
          <ac:chgData name="Sharlene Leroy-Dyer" userId="da1e9c30-4df4-45e7-b14d-0d9d13c5aeab" providerId="ADAL" clId="{4868A456-B8AB-4807-9CE7-33BC5C34CFFA}" dt="2018-11-10T00:49:16.664" v="68" actId="26606"/>
          <ac:spMkLst>
            <pc:docMk/>
            <pc:sldMk cId="1066541356" sldId="267"/>
            <ac:spMk id="74" creationId="{F4979F40-3A44-4CCB-9EB7-F8318BCE576B}"/>
          </ac:spMkLst>
        </pc:spChg>
        <pc:spChg chg="add del">
          <ac:chgData name="Sharlene Leroy-Dyer" userId="da1e9c30-4df4-45e7-b14d-0d9d13c5aeab" providerId="ADAL" clId="{4868A456-B8AB-4807-9CE7-33BC5C34CFFA}" dt="2018-11-10T00:49:16.664" v="68" actId="26606"/>
          <ac:spMkLst>
            <pc:docMk/>
            <pc:sldMk cId="1066541356" sldId="267"/>
            <ac:spMk id="78" creationId="{AFD071FA-0514-4371-9568-86216A1F4658}"/>
          </ac:spMkLst>
        </pc:spChg>
        <pc:spChg chg="add del">
          <ac:chgData name="Sharlene Leroy-Dyer" userId="da1e9c30-4df4-45e7-b14d-0d9d13c5aeab" providerId="ADAL" clId="{4868A456-B8AB-4807-9CE7-33BC5C34CFFA}" dt="2018-11-10T00:49:16.664" v="68" actId="26606"/>
          <ac:spMkLst>
            <pc:docMk/>
            <pc:sldMk cId="1066541356" sldId="267"/>
            <ac:spMk id="80" creationId="{5211DDA4-E7B5-4325-A844-B7F59B084BA7}"/>
          </ac:spMkLst>
        </pc:spChg>
        <pc:spChg chg="add del">
          <ac:chgData name="Sharlene Leroy-Dyer" userId="da1e9c30-4df4-45e7-b14d-0d9d13c5aeab" providerId="ADAL" clId="{4868A456-B8AB-4807-9CE7-33BC5C34CFFA}" dt="2018-11-10T03:44:46.621" v="223"/>
          <ac:spMkLst>
            <pc:docMk/>
            <pc:sldMk cId="1066541356" sldId="267"/>
            <ac:spMk id="91" creationId="{4C6C9A81-EBD8-4A7D-BE1B-7520E2A46FCD}"/>
          </ac:spMkLst>
        </pc:spChg>
        <pc:spChg chg="add del">
          <ac:chgData name="Sharlene Leroy-Dyer" userId="da1e9c30-4df4-45e7-b14d-0d9d13c5aeab" providerId="ADAL" clId="{4868A456-B8AB-4807-9CE7-33BC5C34CFFA}" dt="2018-11-10T03:44:46.621" v="223"/>
          <ac:spMkLst>
            <pc:docMk/>
            <pc:sldMk cId="1066541356" sldId="267"/>
            <ac:spMk id="97" creationId="{1CFBC036-F1E2-42B1-B205-11560583B5BB}"/>
          </ac:spMkLst>
        </pc:spChg>
        <pc:spChg chg="add del">
          <ac:chgData name="Sharlene Leroy-Dyer" userId="da1e9c30-4df4-45e7-b14d-0d9d13c5aeab" providerId="ADAL" clId="{4868A456-B8AB-4807-9CE7-33BC5C34CFFA}" dt="2018-11-10T03:44:46.621" v="223"/>
          <ac:spMkLst>
            <pc:docMk/>
            <pc:sldMk cId="1066541356" sldId="267"/>
            <ac:spMk id="99" creationId="{9200DA9A-C650-4C85-93DE-F8BFB97880AA}"/>
          </ac:spMkLst>
        </pc:spChg>
        <pc:spChg chg="add del">
          <ac:chgData name="Sharlene Leroy-Dyer" userId="da1e9c30-4df4-45e7-b14d-0d9d13c5aeab" providerId="ADAL" clId="{4868A456-B8AB-4807-9CE7-33BC5C34CFFA}" dt="2018-11-10T03:44:46.621" v="223"/>
          <ac:spMkLst>
            <pc:docMk/>
            <pc:sldMk cId="1066541356" sldId="267"/>
            <ac:spMk id="101" creationId="{D8A2D167-807B-4285-BF5A-BE1660FA27F5}"/>
          </ac:spMkLst>
        </pc:spChg>
        <pc:spChg chg="add del">
          <ac:chgData name="Sharlene Leroy-Dyer" userId="da1e9c30-4df4-45e7-b14d-0d9d13c5aeab" providerId="ADAL" clId="{4868A456-B8AB-4807-9CE7-33BC5C34CFFA}" dt="2018-11-10T03:44:46.621" v="223"/>
          <ac:spMkLst>
            <pc:docMk/>
            <pc:sldMk cId="1066541356" sldId="267"/>
            <ac:spMk id="103" creationId="{83B96611-4BCB-4210-9437-6F78615AB780}"/>
          </ac:spMkLst>
        </pc:spChg>
        <pc:spChg chg="add del">
          <ac:chgData name="Sharlene Leroy-Dyer" userId="da1e9c30-4df4-45e7-b14d-0d9d13c5aeab" providerId="ADAL" clId="{4868A456-B8AB-4807-9CE7-33BC5C34CFFA}" dt="2018-11-10T00:49:16.654" v="67" actId="26606"/>
          <ac:spMkLst>
            <pc:docMk/>
            <pc:sldMk cId="1066541356" sldId="267"/>
            <ac:spMk id="144" creationId="{13BC1C09-8FD1-4619-B317-E9EED5E55DD8}"/>
          </ac:spMkLst>
        </pc:spChg>
        <pc:spChg chg="add del mod ord">
          <ac:chgData name="Sharlene Leroy-Dyer" userId="da1e9c30-4df4-45e7-b14d-0d9d13c5aeab" providerId="ADAL" clId="{4868A456-B8AB-4807-9CE7-33BC5C34CFFA}" dt="2018-11-10T03:39:12.791" v="156" actId="26606"/>
          <ac:spMkLst>
            <pc:docMk/>
            <pc:sldMk cId="1066541356" sldId="267"/>
            <ac:spMk id="2055" creationId="{749EFE2D-4AEE-40E9-B46D-C10CD185FB0D}"/>
          </ac:spMkLst>
        </pc:spChg>
        <pc:spChg chg="add del">
          <ac:chgData name="Sharlene Leroy-Dyer" userId="da1e9c30-4df4-45e7-b14d-0d9d13c5aeab" providerId="ADAL" clId="{4868A456-B8AB-4807-9CE7-33BC5C34CFFA}" dt="2018-11-10T00:53:01.645" v="108"/>
          <ac:spMkLst>
            <pc:docMk/>
            <pc:sldMk cId="1066541356" sldId="267"/>
            <ac:spMk id="2057" creationId="{C610D2AE-07EF-436A-9755-AA8DF4B933A4}"/>
          </ac:spMkLst>
        </pc:spChg>
        <pc:spChg chg="add del">
          <ac:chgData name="Sharlene Leroy-Dyer" userId="da1e9c30-4df4-45e7-b14d-0d9d13c5aeab" providerId="ADAL" clId="{4868A456-B8AB-4807-9CE7-33BC5C34CFFA}" dt="2018-11-10T00:53:01.645" v="108"/>
          <ac:spMkLst>
            <pc:docMk/>
            <pc:sldMk cId="1066541356" sldId="267"/>
            <ac:spMk id="2058" creationId="{CF2D8AD5-434A-4C0E-9F5B-C1AFD645F364}"/>
          </ac:spMkLst>
        </pc:spChg>
        <pc:spChg chg="add del">
          <ac:chgData name="Sharlene Leroy-Dyer" userId="da1e9c30-4df4-45e7-b14d-0d9d13c5aeab" providerId="ADAL" clId="{4868A456-B8AB-4807-9CE7-33BC5C34CFFA}" dt="2018-11-10T03:38:49.551" v="151" actId="26606"/>
          <ac:spMkLst>
            <pc:docMk/>
            <pc:sldMk cId="1066541356" sldId="267"/>
            <ac:spMk id="2060" creationId="{CBE418AF-82BD-4321-9C94-DE266A5D6CB8}"/>
          </ac:spMkLst>
        </pc:spChg>
        <pc:spChg chg="add del">
          <ac:chgData name="Sharlene Leroy-Dyer" userId="da1e9c30-4df4-45e7-b14d-0d9d13c5aeab" providerId="ADAL" clId="{4868A456-B8AB-4807-9CE7-33BC5C34CFFA}" dt="2018-11-10T03:39:12.791" v="156" actId="26606"/>
          <ac:spMkLst>
            <pc:docMk/>
            <pc:sldMk cId="1066541356" sldId="267"/>
            <ac:spMk id="2062" creationId="{8DB9BC10-DABC-48C4-BF24-E621264B0A19}"/>
          </ac:spMkLst>
        </pc:spChg>
        <pc:spChg chg="add del">
          <ac:chgData name="Sharlene Leroy-Dyer" userId="da1e9c30-4df4-45e7-b14d-0d9d13c5aeab" providerId="ADAL" clId="{4868A456-B8AB-4807-9CE7-33BC5C34CFFA}" dt="2018-11-10T03:39:12.791" v="156" actId="26606"/>
          <ac:spMkLst>
            <pc:docMk/>
            <pc:sldMk cId="1066541356" sldId="267"/>
            <ac:spMk id="2063" creationId="{38348FA2-1392-4EC3-AF8B-6A64B797C7A9}"/>
          </ac:spMkLst>
        </pc:spChg>
        <pc:spChg chg="add del">
          <ac:chgData name="Sharlene Leroy-Dyer" userId="da1e9c30-4df4-45e7-b14d-0d9d13c5aeab" providerId="ADAL" clId="{4868A456-B8AB-4807-9CE7-33BC5C34CFFA}" dt="2018-11-10T03:39:12.791" v="156" actId="26606"/>
          <ac:spMkLst>
            <pc:docMk/>
            <pc:sldMk cId="1066541356" sldId="267"/>
            <ac:spMk id="2064" creationId="{93CB2C36-347C-4705-BC75-94EAB8FF83B9}"/>
          </ac:spMkLst>
        </pc:spChg>
        <pc:spChg chg="add del">
          <ac:chgData name="Sharlene Leroy-Dyer" userId="da1e9c30-4df4-45e7-b14d-0d9d13c5aeab" providerId="ADAL" clId="{4868A456-B8AB-4807-9CE7-33BC5C34CFFA}" dt="2018-11-10T03:39:12.791" v="156" actId="26606"/>
          <ac:spMkLst>
            <pc:docMk/>
            <pc:sldMk cId="1066541356" sldId="267"/>
            <ac:spMk id="2065" creationId="{4437D23E-7DA0-4020-B991-9734AB977433}"/>
          </ac:spMkLst>
        </pc:spChg>
        <pc:grpChg chg="add del">
          <ac:chgData name="Sharlene Leroy-Dyer" userId="da1e9c30-4df4-45e7-b14d-0d9d13c5aeab" providerId="ADAL" clId="{4868A456-B8AB-4807-9CE7-33BC5C34CFFA}" dt="2018-11-10T00:49:16.654" v="67" actId="26606"/>
          <ac:grpSpMkLst>
            <pc:docMk/>
            <pc:sldMk cId="1066541356" sldId="267"/>
            <ac:grpSpMk id="140" creationId="{7A865E47-4365-4F21-B8EA-13B2C12BCB98}"/>
          </ac:grpSpMkLst>
        </pc:grpChg>
        <pc:picChg chg="add del">
          <ac:chgData name="Sharlene Leroy-Dyer" userId="da1e9c30-4df4-45e7-b14d-0d9d13c5aeab" providerId="ADAL" clId="{4868A456-B8AB-4807-9CE7-33BC5C34CFFA}" dt="2018-11-10T00:49:16.664" v="68" actId="26606"/>
          <ac:picMkLst>
            <pc:docMk/>
            <pc:sldMk cId="1066541356" sldId="267"/>
            <ac:picMk id="76" creationId="{15291D39-6B03-4BB5-BFC6-CBF11E90BFD6}"/>
          </ac:picMkLst>
        </pc:picChg>
        <pc:picChg chg="add del">
          <ac:chgData name="Sharlene Leroy-Dyer" userId="da1e9c30-4df4-45e7-b14d-0d9d13c5aeab" providerId="ADAL" clId="{4868A456-B8AB-4807-9CE7-33BC5C34CFFA}" dt="2018-11-10T00:49:16.664" v="68" actId="26606"/>
          <ac:picMkLst>
            <pc:docMk/>
            <pc:sldMk cId="1066541356" sldId="267"/>
            <ac:picMk id="82" creationId="{0D58E222-6309-4F79-AC20-9D3C69CD9B16}"/>
          </ac:picMkLst>
        </pc:picChg>
        <pc:picChg chg="add del">
          <ac:chgData name="Sharlene Leroy-Dyer" userId="da1e9c30-4df4-45e7-b14d-0d9d13c5aeab" providerId="ADAL" clId="{4868A456-B8AB-4807-9CE7-33BC5C34CFFA}" dt="2018-11-10T03:44:46.621" v="223"/>
          <ac:picMkLst>
            <pc:docMk/>
            <pc:sldMk cId="1066541356" sldId="267"/>
            <ac:picMk id="87" creationId="{BED40652-2041-40A8-BD19-217432266812}"/>
          </ac:picMkLst>
        </pc:picChg>
        <pc:picChg chg="add del">
          <ac:chgData name="Sharlene Leroy-Dyer" userId="da1e9c30-4df4-45e7-b14d-0d9d13c5aeab" providerId="ADAL" clId="{4868A456-B8AB-4807-9CE7-33BC5C34CFFA}" dt="2018-11-10T03:44:46.621" v="223"/>
          <ac:picMkLst>
            <pc:docMk/>
            <pc:sldMk cId="1066541356" sldId="267"/>
            <ac:picMk id="89" creationId="{3F9E3962-D4A6-4AE1-88E9-74BCE5EB88F5}"/>
          </ac:picMkLst>
        </pc:picChg>
        <pc:picChg chg="add del">
          <ac:chgData name="Sharlene Leroy-Dyer" userId="da1e9c30-4df4-45e7-b14d-0d9d13c5aeab" providerId="ADAL" clId="{4868A456-B8AB-4807-9CE7-33BC5C34CFFA}" dt="2018-11-10T03:44:46.621" v="223"/>
          <ac:picMkLst>
            <pc:docMk/>
            <pc:sldMk cId="1066541356" sldId="267"/>
            <ac:picMk id="93" creationId="{79C71F41-5AA1-428C-A1E3-0BD5A769116D}"/>
          </ac:picMkLst>
        </pc:picChg>
        <pc:picChg chg="add del">
          <ac:chgData name="Sharlene Leroy-Dyer" userId="da1e9c30-4df4-45e7-b14d-0d9d13c5aeab" providerId="ADAL" clId="{4868A456-B8AB-4807-9CE7-33BC5C34CFFA}" dt="2018-11-10T03:44:46.621" v="223"/>
          <ac:picMkLst>
            <pc:docMk/>
            <pc:sldMk cId="1066541356" sldId="267"/>
            <ac:picMk id="95" creationId="{8AA17048-7FB7-46CB-B99B-8D9D66ECA5B6}"/>
          </ac:picMkLst>
        </pc:picChg>
        <pc:picChg chg="add del">
          <ac:chgData name="Sharlene Leroy-Dyer" userId="da1e9c30-4df4-45e7-b14d-0d9d13c5aeab" providerId="ADAL" clId="{4868A456-B8AB-4807-9CE7-33BC5C34CFFA}" dt="2018-11-10T00:53:01.645" v="108"/>
          <ac:picMkLst>
            <pc:docMk/>
            <pc:sldMk cId="1066541356" sldId="267"/>
            <ac:picMk id="142" creationId="{6CACDD17-9043-46DF-882D-420365B79C18}"/>
          </ac:picMkLst>
        </pc:picChg>
        <pc:picChg chg="add del">
          <ac:chgData name="Sharlene Leroy-Dyer" userId="da1e9c30-4df4-45e7-b14d-0d9d13c5aeab" providerId="ADAL" clId="{4868A456-B8AB-4807-9CE7-33BC5C34CFFA}" dt="2018-11-10T00:49:16.654" v="67" actId="26606"/>
          <ac:picMkLst>
            <pc:docMk/>
            <pc:sldMk cId="1066541356" sldId="267"/>
            <ac:picMk id="146" creationId="{D3143E80-C928-46DB-9299-0BD06348A928}"/>
          </ac:picMkLst>
        </pc:picChg>
        <pc:picChg chg="add del">
          <ac:chgData name="Sharlene Leroy-Dyer" userId="da1e9c30-4df4-45e7-b14d-0d9d13c5aeab" providerId="ADAL" clId="{4868A456-B8AB-4807-9CE7-33BC5C34CFFA}" dt="2018-11-10T00:49:04.824" v="64" actId="26606"/>
          <ac:picMkLst>
            <pc:docMk/>
            <pc:sldMk cId="1066541356" sldId="267"/>
            <ac:picMk id="2050" creationId="{360C1179-654C-47FE-9343-47766BF31D86}"/>
          </ac:picMkLst>
        </pc:picChg>
        <pc:picChg chg="add del mod">
          <ac:chgData name="Sharlene Leroy-Dyer" userId="da1e9c30-4df4-45e7-b14d-0d9d13c5aeab" providerId="ADAL" clId="{4868A456-B8AB-4807-9CE7-33BC5C34CFFA}" dt="2018-11-10T03:39:12.791" v="156" actId="26606"/>
          <ac:picMkLst>
            <pc:docMk/>
            <pc:sldMk cId="1066541356" sldId="267"/>
            <ac:picMk id="2053" creationId="{360C1179-654C-47FE-9343-47766BF31D86}"/>
          </ac:picMkLst>
        </pc:picChg>
        <pc:picChg chg="add del">
          <ac:chgData name="Sharlene Leroy-Dyer" userId="da1e9c30-4df4-45e7-b14d-0d9d13c5aeab" providerId="ADAL" clId="{4868A456-B8AB-4807-9CE7-33BC5C34CFFA}" dt="2018-11-10T00:53:01.645" v="108"/>
          <ac:picMkLst>
            <pc:docMk/>
            <pc:sldMk cId="1066541356" sldId="267"/>
            <ac:picMk id="2059" creationId="{E92B246D-47CC-40F8-8DE7-B65D409E945E}"/>
          </ac:picMkLst>
        </pc:picChg>
        <pc:picChg chg="add">
          <ac:chgData name="Sharlene Leroy-Dyer" userId="da1e9c30-4df4-45e7-b14d-0d9d13c5aeab" providerId="ADAL" clId="{4868A456-B8AB-4807-9CE7-33BC5C34CFFA}" dt="2018-11-10T03:39:12.791" v="156" actId="26606"/>
          <ac:picMkLst>
            <pc:docMk/>
            <pc:sldMk cId="1066541356" sldId="267"/>
            <ac:picMk id="2068" creationId="{360C1179-654C-47FE-9343-47766BF31D86}"/>
          </ac:picMkLst>
        </pc:picChg>
      </pc:sldChg>
      <pc:sldChg chg="addSp delSp modSp add mod ord setBg delDesignElem modNotesTx">
        <pc:chgData name="Sharlene Leroy-Dyer" userId="da1e9c30-4df4-45e7-b14d-0d9d13c5aeab" providerId="ADAL" clId="{4868A456-B8AB-4807-9CE7-33BC5C34CFFA}" dt="2018-11-21T08:03:25.374" v="2731" actId="20577"/>
        <pc:sldMkLst>
          <pc:docMk/>
          <pc:sldMk cId="3486004443" sldId="268"/>
        </pc:sldMkLst>
        <pc:spChg chg="mod">
          <ac:chgData name="Sharlene Leroy-Dyer" userId="da1e9c30-4df4-45e7-b14d-0d9d13c5aeab" providerId="ADAL" clId="{4868A456-B8AB-4807-9CE7-33BC5C34CFFA}" dt="2018-11-10T05:18:33.850" v="390" actId="20577"/>
          <ac:spMkLst>
            <pc:docMk/>
            <pc:sldMk cId="3486004443" sldId="268"/>
            <ac:spMk id="2" creationId="{F6C7E8AF-A17A-4BB6-AEC1-2013C31926F1}"/>
          </ac:spMkLst>
        </pc:spChg>
        <pc:spChg chg="del">
          <ac:chgData name="Sharlene Leroy-Dyer" userId="da1e9c30-4df4-45e7-b14d-0d9d13c5aeab" providerId="ADAL" clId="{4868A456-B8AB-4807-9CE7-33BC5C34CFFA}" dt="2018-11-10T00:35:59.485" v="25"/>
          <ac:spMkLst>
            <pc:docMk/>
            <pc:sldMk cId="3486004443" sldId="268"/>
            <ac:spMk id="3" creationId="{7A773467-0EF8-4602-AC58-F7C160949C18}"/>
          </ac:spMkLst>
        </pc:spChg>
        <pc:spChg chg="add del mod">
          <ac:chgData name="Sharlene Leroy-Dyer" userId="da1e9c30-4df4-45e7-b14d-0d9d13c5aeab" providerId="ADAL" clId="{4868A456-B8AB-4807-9CE7-33BC5C34CFFA}" dt="2018-11-10T03:41:30.111" v="176"/>
          <ac:spMkLst>
            <pc:docMk/>
            <pc:sldMk cId="3486004443" sldId="268"/>
            <ac:spMk id="4" creationId="{6E77CB37-0DB3-4CFB-83BE-397E02F1AD3D}"/>
          </ac:spMkLst>
        </pc:spChg>
        <pc:spChg chg="add del">
          <ac:chgData name="Sharlene Leroy-Dyer" userId="da1e9c30-4df4-45e7-b14d-0d9d13c5aeab" providerId="ADAL" clId="{4868A456-B8AB-4807-9CE7-33BC5C34CFFA}" dt="2018-11-10T03:41:06.454" v="170" actId="26606"/>
          <ac:spMkLst>
            <pc:docMk/>
            <pc:sldMk cId="3486004443" sldId="268"/>
            <ac:spMk id="76" creationId="{8DB9BC10-DABC-48C4-BF24-E621264B0A19}"/>
          </ac:spMkLst>
        </pc:spChg>
        <pc:spChg chg="add del">
          <ac:chgData name="Sharlene Leroy-Dyer" userId="da1e9c30-4df4-45e7-b14d-0d9d13c5aeab" providerId="ADAL" clId="{4868A456-B8AB-4807-9CE7-33BC5C34CFFA}" dt="2018-11-10T03:41:06.454" v="170" actId="26606"/>
          <ac:spMkLst>
            <pc:docMk/>
            <pc:sldMk cId="3486004443" sldId="268"/>
            <ac:spMk id="78" creationId="{38348FA2-1392-4EC3-AF8B-6A64B797C7A9}"/>
          </ac:spMkLst>
        </pc:spChg>
        <pc:spChg chg="add del">
          <ac:chgData name="Sharlene Leroy-Dyer" userId="da1e9c30-4df4-45e7-b14d-0d9d13c5aeab" providerId="ADAL" clId="{4868A456-B8AB-4807-9CE7-33BC5C34CFFA}" dt="2018-11-10T03:41:06.454" v="170" actId="26606"/>
          <ac:spMkLst>
            <pc:docMk/>
            <pc:sldMk cId="3486004443" sldId="268"/>
            <ac:spMk id="80" creationId="{93CB2C36-347C-4705-BC75-94EAB8FF83B9}"/>
          </ac:spMkLst>
        </pc:spChg>
        <pc:spChg chg="add del">
          <ac:chgData name="Sharlene Leroy-Dyer" userId="da1e9c30-4df4-45e7-b14d-0d9d13c5aeab" providerId="ADAL" clId="{4868A456-B8AB-4807-9CE7-33BC5C34CFFA}" dt="2018-11-10T03:41:06.454" v="170" actId="26606"/>
          <ac:spMkLst>
            <pc:docMk/>
            <pc:sldMk cId="3486004443" sldId="268"/>
            <ac:spMk id="82" creationId="{4437D23E-7DA0-4020-B991-9734AB977433}"/>
          </ac:spMkLst>
        </pc:spChg>
        <pc:spChg chg="add del">
          <ac:chgData name="Sharlene Leroy-Dyer" userId="da1e9c30-4df4-45e7-b14d-0d9d13c5aeab" providerId="ADAL" clId="{4868A456-B8AB-4807-9CE7-33BC5C34CFFA}" dt="2018-11-10T03:44:46.621" v="223"/>
          <ac:spMkLst>
            <pc:docMk/>
            <pc:sldMk cId="3486004443" sldId="268"/>
            <ac:spMk id="145" creationId="{4C6C9A81-EBD8-4A7D-BE1B-7520E2A46FCD}"/>
          </ac:spMkLst>
        </pc:spChg>
        <pc:spChg chg="add del">
          <ac:chgData name="Sharlene Leroy-Dyer" userId="da1e9c30-4df4-45e7-b14d-0d9d13c5aeab" providerId="ADAL" clId="{4868A456-B8AB-4807-9CE7-33BC5C34CFFA}" dt="2018-11-10T03:44:46.621" v="223"/>
          <ac:spMkLst>
            <pc:docMk/>
            <pc:sldMk cId="3486004443" sldId="268"/>
            <ac:spMk id="151" creationId="{1CFBC036-F1E2-42B1-B205-11560583B5BB}"/>
          </ac:spMkLst>
        </pc:spChg>
        <pc:spChg chg="add del">
          <ac:chgData name="Sharlene Leroy-Dyer" userId="da1e9c30-4df4-45e7-b14d-0d9d13c5aeab" providerId="ADAL" clId="{4868A456-B8AB-4807-9CE7-33BC5C34CFFA}" dt="2018-11-10T03:44:46.621" v="223"/>
          <ac:spMkLst>
            <pc:docMk/>
            <pc:sldMk cId="3486004443" sldId="268"/>
            <ac:spMk id="153" creationId="{9200DA9A-C650-4C85-93DE-F8BFB97880AA}"/>
          </ac:spMkLst>
        </pc:spChg>
        <pc:spChg chg="add del">
          <ac:chgData name="Sharlene Leroy-Dyer" userId="da1e9c30-4df4-45e7-b14d-0d9d13c5aeab" providerId="ADAL" clId="{4868A456-B8AB-4807-9CE7-33BC5C34CFFA}" dt="2018-11-10T03:44:46.621" v="223"/>
          <ac:spMkLst>
            <pc:docMk/>
            <pc:sldMk cId="3486004443" sldId="268"/>
            <ac:spMk id="155" creationId="{D8A2D167-807B-4285-BF5A-BE1660FA27F5}"/>
          </ac:spMkLst>
        </pc:spChg>
        <pc:spChg chg="add del">
          <ac:chgData name="Sharlene Leroy-Dyer" userId="da1e9c30-4df4-45e7-b14d-0d9d13c5aeab" providerId="ADAL" clId="{4868A456-B8AB-4807-9CE7-33BC5C34CFFA}" dt="2018-11-10T03:44:46.621" v="223"/>
          <ac:spMkLst>
            <pc:docMk/>
            <pc:sldMk cId="3486004443" sldId="268"/>
            <ac:spMk id="157" creationId="{83B96611-4BCB-4210-9437-6F78615AB780}"/>
          </ac:spMkLst>
        </pc:spChg>
        <pc:spChg chg="add del mod">
          <ac:chgData name="Sharlene Leroy-Dyer" userId="da1e9c30-4df4-45e7-b14d-0d9d13c5aeab" providerId="ADAL" clId="{4868A456-B8AB-4807-9CE7-33BC5C34CFFA}" dt="2018-11-10T03:41:06.454" v="170" actId="26606"/>
          <ac:spMkLst>
            <pc:docMk/>
            <pc:sldMk cId="3486004443" sldId="268"/>
            <ac:spMk id="3079" creationId="{AE0050AF-DE26-4384-9B77-A30D8DF078A6}"/>
          </ac:spMkLst>
        </pc:spChg>
        <pc:picChg chg="add mod">
          <ac:chgData name="Sharlene Leroy-Dyer" userId="da1e9c30-4df4-45e7-b14d-0d9d13c5aeab" providerId="ADAL" clId="{4868A456-B8AB-4807-9CE7-33BC5C34CFFA}" dt="2018-11-10T03:41:37.681" v="179" actId="1076"/>
          <ac:picMkLst>
            <pc:docMk/>
            <pc:sldMk cId="3486004443" sldId="268"/>
            <ac:picMk id="21" creationId="{5E0BCF42-B7C4-41A1-8090-7800C8BE1038}"/>
          </ac:picMkLst>
        </pc:picChg>
        <pc:picChg chg="add del">
          <ac:chgData name="Sharlene Leroy-Dyer" userId="da1e9c30-4df4-45e7-b14d-0d9d13c5aeab" providerId="ADAL" clId="{4868A456-B8AB-4807-9CE7-33BC5C34CFFA}" dt="2018-11-10T03:44:46.621" v="223"/>
          <ac:picMkLst>
            <pc:docMk/>
            <pc:sldMk cId="3486004443" sldId="268"/>
            <ac:picMk id="141" creationId="{BED40652-2041-40A8-BD19-217432266812}"/>
          </ac:picMkLst>
        </pc:picChg>
        <pc:picChg chg="add del">
          <ac:chgData name="Sharlene Leroy-Dyer" userId="da1e9c30-4df4-45e7-b14d-0d9d13c5aeab" providerId="ADAL" clId="{4868A456-B8AB-4807-9CE7-33BC5C34CFFA}" dt="2018-11-10T03:44:46.621" v="223"/>
          <ac:picMkLst>
            <pc:docMk/>
            <pc:sldMk cId="3486004443" sldId="268"/>
            <ac:picMk id="143" creationId="{3F9E3962-D4A6-4AE1-88E9-74BCE5EB88F5}"/>
          </ac:picMkLst>
        </pc:picChg>
        <pc:picChg chg="add del">
          <ac:chgData name="Sharlene Leroy-Dyer" userId="da1e9c30-4df4-45e7-b14d-0d9d13c5aeab" providerId="ADAL" clId="{4868A456-B8AB-4807-9CE7-33BC5C34CFFA}" dt="2018-11-10T03:44:46.621" v="223"/>
          <ac:picMkLst>
            <pc:docMk/>
            <pc:sldMk cId="3486004443" sldId="268"/>
            <ac:picMk id="147" creationId="{79C71F41-5AA1-428C-A1E3-0BD5A769116D}"/>
          </ac:picMkLst>
        </pc:picChg>
        <pc:picChg chg="add del">
          <ac:chgData name="Sharlene Leroy-Dyer" userId="da1e9c30-4df4-45e7-b14d-0d9d13c5aeab" providerId="ADAL" clId="{4868A456-B8AB-4807-9CE7-33BC5C34CFFA}" dt="2018-11-10T03:44:46.621" v="223"/>
          <ac:picMkLst>
            <pc:docMk/>
            <pc:sldMk cId="3486004443" sldId="268"/>
            <ac:picMk id="149" creationId="{8AA17048-7FB7-46CB-B99B-8D9D66ECA5B6}"/>
          </ac:picMkLst>
        </pc:picChg>
        <pc:picChg chg="add del mod">
          <ac:chgData name="Sharlene Leroy-Dyer" userId="da1e9c30-4df4-45e7-b14d-0d9d13c5aeab" providerId="ADAL" clId="{4868A456-B8AB-4807-9CE7-33BC5C34CFFA}" dt="2018-11-10T00:53:58.273" v="116" actId="26606"/>
          <ac:picMkLst>
            <pc:docMk/>
            <pc:sldMk cId="3486004443" sldId="268"/>
            <ac:picMk id="3074" creationId="{8A8CE9CF-E4E7-4D42-8C23-90CCA6C35CB1}"/>
          </ac:picMkLst>
        </pc:picChg>
        <pc:picChg chg="add del mod">
          <ac:chgData name="Sharlene Leroy-Dyer" userId="da1e9c30-4df4-45e7-b14d-0d9d13c5aeab" providerId="ADAL" clId="{4868A456-B8AB-4807-9CE7-33BC5C34CFFA}" dt="2018-11-10T03:41:06.454" v="170" actId="26606"/>
          <ac:picMkLst>
            <pc:docMk/>
            <pc:sldMk cId="3486004443" sldId="268"/>
            <ac:picMk id="3077" creationId="{8A8CE9CF-E4E7-4D42-8C23-90CCA6C35CB1}"/>
          </ac:picMkLst>
        </pc:picChg>
        <pc:picChg chg="add del">
          <ac:chgData name="Sharlene Leroy-Dyer" userId="da1e9c30-4df4-45e7-b14d-0d9d13c5aeab" providerId="ADAL" clId="{4868A456-B8AB-4807-9CE7-33BC5C34CFFA}" dt="2018-11-10T03:41:22.851" v="174"/>
          <ac:picMkLst>
            <pc:docMk/>
            <pc:sldMk cId="3486004443" sldId="268"/>
            <ac:picMk id="3082" creationId="{8A8CE9CF-E4E7-4D42-8C23-90CCA6C35CB1}"/>
          </ac:picMkLst>
        </pc:picChg>
      </pc:sldChg>
      <pc:sldChg chg="addSp delSp modSp add mod setBg delDesignElem modNotesTx">
        <pc:chgData name="Sharlene Leroy-Dyer" userId="da1e9c30-4df4-45e7-b14d-0d9d13c5aeab" providerId="ADAL" clId="{4868A456-B8AB-4807-9CE7-33BC5C34CFFA}" dt="2018-11-21T08:00:46.774" v="2686" actId="6549"/>
        <pc:sldMkLst>
          <pc:docMk/>
          <pc:sldMk cId="2330351458" sldId="269"/>
        </pc:sldMkLst>
        <pc:spChg chg="mod">
          <ac:chgData name="Sharlene Leroy-Dyer" userId="da1e9c30-4df4-45e7-b14d-0d9d13c5aeab" providerId="ADAL" clId="{4868A456-B8AB-4807-9CE7-33BC5C34CFFA}" dt="2018-11-10T05:17:06.183" v="316" actId="20577"/>
          <ac:spMkLst>
            <pc:docMk/>
            <pc:sldMk cId="2330351458" sldId="269"/>
            <ac:spMk id="2" creationId="{79185C13-06BF-418C-AAD9-DF08DFC6BA03}"/>
          </ac:spMkLst>
        </pc:spChg>
        <pc:spChg chg="del">
          <ac:chgData name="Sharlene Leroy-Dyer" userId="da1e9c30-4df4-45e7-b14d-0d9d13c5aeab" providerId="ADAL" clId="{4868A456-B8AB-4807-9CE7-33BC5C34CFFA}" dt="2018-11-10T00:36:12.265" v="27"/>
          <ac:spMkLst>
            <pc:docMk/>
            <pc:sldMk cId="2330351458" sldId="269"/>
            <ac:spMk id="3" creationId="{53B8E171-2647-45E8-BE61-540EB4CC195C}"/>
          </ac:spMkLst>
        </pc:spChg>
        <pc:spChg chg="add del">
          <ac:chgData name="Sharlene Leroy-Dyer" userId="da1e9c30-4df4-45e7-b14d-0d9d13c5aeab" providerId="ADAL" clId="{4868A456-B8AB-4807-9CE7-33BC5C34CFFA}" dt="2018-11-10T03:39:16.682" v="157" actId="26606"/>
          <ac:spMkLst>
            <pc:docMk/>
            <pc:sldMk cId="2330351458" sldId="269"/>
            <ac:spMk id="10" creationId="{64EAECBC-E36C-4880-8263-65F48EA8B12C}"/>
          </ac:spMkLst>
        </pc:spChg>
        <pc:spChg chg="add del">
          <ac:chgData name="Sharlene Leroy-Dyer" userId="da1e9c30-4df4-45e7-b14d-0d9d13c5aeab" providerId="ADAL" clId="{4868A456-B8AB-4807-9CE7-33BC5C34CFFA}" dt="2018-11-10T00:53:01.645" v="108"/>
          <ac:spMkLst>
            <pc:docMk/>
            <pc:sldMk cId="2330351458" sldId="269"/>
            <ac:spMk id="13" creationId="{C610D2AE-07EF-436A-9755-AA8DF4B933A4}"/>
          </ac:spMkLst>
        </pc:spChg>
        <pc:spChg chg="add del">
          <ac:chgData name="Sharlene Leroy-Dyer" userId="da1e9c30-4df4-45e7-b14d-0d9d13c5aeab" providerId="ADAL" clId="{4868A456-B8AB-4807-9CE7-33BC5C34CFFA}" dt="2018-11-10T00:53:01.645" v="108"/>
          <ac:spMkLst>
            <pc:docMk/>
            <pc:sldMk cId="2330351458" sldId="269"/>
            <ac:spMk id="17" creationId="{CF2D8AD5-434A-4C0E-9F5B-C1AFD645F364}"/>
          </ac:spMkLst>
        </pc:spChg>
        <pc:spChg chg="add del">
          <ac:chgData name="Sharlene Leroy-Dyer" userId="da1e9c30-4df4-45e7-b14d-0d9d13c5aeab" providerId="ADAL" clId="{4868A456-B8AB-4807-9CE7-33BC5C34CFFA}" dt="2018-11-10T03:44:46.621" v="223"/>
          <ac:spMkLst>
            <pc:docMk/>
            <pc:sldMk cId="2330351458" sldId="269"/>
            <ac:spMk id="20" creationId="{4C6C9A81-EBD8-4A7D-BE1B-7520E2A46FCD}"/>
          </ac:spMkLst>
        </pc:spChg>
        <pc:spChg chg="add del">
          <ac:chgData name="Sharlene Leroy-Dyer" userId="da1e9c30-4df4-45e7-b14d-0d9d13c5aeab" providerId="ADAL" clId="{4868A456-B8AB-4807-9CE7-33BC5C34CFFA}" dt="2018-11-10T03:44:46.621" v="223"/>
          <ac:spMkLst>
            <pc:docMk/>
            <pc:sldMk cId="2330351458" sldId="269"/>
            <ac:spMk id="26" creationId="{1CFBC036-F1E2-42B1-B205-11560583B5BB}"/>
          </ac:spMkLst>
        </pc:spChg>
        <pc:spChg chg="add del">
          <ac:chgData name="Sharlene Leroy-Dyer" userId="da1e9c30-4df4-45e7-b14d-0d9d13c5aeab" providerId="ADAL" clId="{4868A456-B8AB-4807-9CE7-33BC5C34CFFA}" dt="2018-11-10T03:44:46.621" v="223"/>
          <ac:spMkLst>
            <pc:docMk/>
            <pc:sldMk cId="2330351458" sldId="269"/>
            <ac:spMk id="28" creationId="{9200DA9A-C650-4C85-93DE-F8BFB97880AA}"/>
          </ac:spMkLst>
        </pc:spChg>
        <pc:spChg chg="add del">
          <ac:chgData name="Sharlene Leroy-Dyer" userId="da1e9c30-4df4-45e7-b14d-0d9d13c5aeab" providerId="ADAL" clId="{4868A456-B8AB-4807-9CE7-33BC5C34CFFA}" dt="2018-11-10T03:44:46.621" v="223"/>
          <ac:spMkLst>
            <pc:docMk/>
            <pc:sldMk cId="2330351458" sldId="269"/>
            <ac:spMk id="30" creationId="{D8A2D167-807B-4285-BF5A-BE1660FA27F5}"/>
          </ac:spMkLst>
        </pc:spChg>
        <pc:spChg chg="add del">
          <ac:chgData name="Sharlene Leroy-Dyer" userId="da1e9c30-4df4-45e7-b14d-0d9d13c5aeab" providerId="ADAL" clId="{4868A456-B8AB-4807-9CE7-33BC5C34CFFA}" dt="2018-11-10T03:44:46.621" v="223"/>
          <ac:spMkLst>
            <pc:docMk/>
            <pc:sldMk cId="2330351458" sldId="269"/>
            <ac:spMk id="32" creationId="{83B96611-4BCB-4210-9437-6F78615AB780}"/>
          </ac:spMkLst>
        </pc:spChg>
        <pc:picChg chg="add del mod">
          <ac:chgData name="Sharlene Leroy-Dyer" userId="da1e9c30-4df4-45e7-b14d-0d9d13c5aeab" providerId="ADAL" clId="{4868A456-B8AB-4807-9CE7-33BC5C34CFFA}" dt="2018-11-10T00:49:08.164" v="65" actId="26606"/>
          <ac:picMkLst>
            <pc:docMk/>
            <pc:sldMk cId="2330351458" sldId="269"/>
            <ac:picMk id="5" creationId="{FBCCBCC9-FC91-4737-9E56-1A1E17B24941}"/>
          </ac:picMkLst>
        </pc:picChg>
        <pc:picChg chg="add del">
          <ac:chgData name="Sharlene Leroy-Dyer" userId="da1e9c30-4df4-45e7-b14d-0d9d13c5aeab" providerId="ADAL" clId="{4868A456-B8AB-4807-9CE7-33BC5C34CFFA}" dt="2018-11-10T03:39:16.682" v="157" actId="26606"/>
          <ac:picMkLst>
            <pc:docMk/>
            <pc:sldMk cId="2330351458" sldId="269"/>
            <ac:picMk id="8" creationId="{FBCCBCC9-FC91-4737-9E56-1A1E17B24941}"/>
          </ac:picMkLst>
        </pc:picChg>
        <pc:picChg chg="add">
          <ac:chgData name="Sharlene Leroy-Dyer" userId="da1e9c30-4df4-45e7-b14d-0d9d13c5aeab" providerId="ADAL" clId="{4868A456-B8AB-4807-9CE7-33BC5C34CFFA}" dt="2018-11-10T03:39:16.682" v="157" actId="26606"/>
          <ac:picMkLst>
            <pc:docMk/>
            <pc:sldMk cId="2330351458" sldId="269"/>
            <ac:picMk id="12" creationId="{FBCCBCC9-FC91-4737-9E56-1A1E17B24941}"/>
          </ac:picMkLst>
        </pc:picChg>
        <pc:picChg chg="add del">
          <ac:chgData name="Sharlene Leroy-Dyer" userId="da1e9c30-4df4-45e7-b14d-0d9d13c5aeab" providerId="ADAL" clId="{4868A456-B8AB-4807-9CE7-33BC5C34CFFA}" dt="2018-11-10T00:53:01.645" v="108"/>
          <ac:picMkLst>
            <pc:docMk/>
            <pc:sldMk cId="2330351458" sldId="269"/>
            <ac:picMk id="15" creationId="{6CACDD17-9043-46DF-882D-420365B79C18}"/>
          </ac:picMkLst>
        </pc:picChg>
        <pc:picChg chg="add del">
          <ac:chgData name="Sharlene Leroy-Dyer" userId="da1e9c30-4df4-45e7-b14d-0d9d13c5aeab" providerId="ADAL" clId="{4868A456-B8AB-4807-9CE7-33BC5C34CFFA}" dt="2018-11-10T03:44:46.621" v="223"/>
          <ac:picMkLst>
            <pc:docMk/>
            <pc:sldMk cId="2330351458" sldId="269"/>
            <ac:picMk id="16" creationId="{BED40652-2041-40A8-BD19-217432266812}"/>
          </ac:picMkLst>
        </pc:picChg>
        <pc:picChg chg="add del">
          <ac:chgData name="Sharlene Leroy-Dyer" userId="da1e9c30-4df4-45e7-b14d-0d9d13c5aeab" providerId="ADAL" clId="{4868A456-B8AB-4807-9CE7-33BC5C34CFFA}" dt="2018-11-10T03:44:46.621" v="223"/>
          <ac:picMkLst>
            <pc:docMk/>
            <pc:sldMk cId="2330351458" sldId="269"/>
            <ac:picMk id="18" creationId="{3F9E3962-D4A6-4AE1-88E9-74BCE5EB88F5}"/>
          </ac:picMkLst>
        </pc:picChg>
        <pc:picChg chg="add del">
          <ac:chgData name="Sharlene Leroy-Dyer" userId="da1e9c30-4df4-45e7-b14d-0d9d13c5aeab" providerId="ADAL" clId="{4868A456-B8AB-4807-9CE7-33BC5C34CFFA}" dt="2018-11-10T00:53:01.645" v="108"/>
          <ac:picMkLst>
            <pc:docMk/>
            <pc:sldMk cId="2330351458" sldId="269"/>
            <ac:picMk id="19" creationId="{E92B246D-47CC-40F8-8DE7-B65D409E945E}"/>
          </ac:picMkLst>
        </pc:picChg>
        <pc:picChg chg="add del">
          <ac:chgData name="Sharlene Leroy-Dyer" userId="da1e9c30-4df4-45e7-b14d-0d9d13c5aeab" providerId="ADAL" clId="{4868A456-B8AB-4807-9CE7-33BC5C34CFFA}" dt="2018-11-10T03:44:46.621" v="223"/>
          <ac:picMkLst>
            <pc:docMk/>
            <pc:sldMk cId="2330351458" sldId="269"/>
            <ac:picMk id="22" creationId="{79C71F41-5AA1-428C-A1E3-0BD5A769116D}"/>
          </ac:picMkLst>
        </pc:picChg>
        <pc:picChg chg="add del">
          <ac:chgData name="Sharlene Leroy-Dyer" userId="da1e9c30-4df4-45e7-b14d-0d9d13c5aeab" providerId="ADAL" clId="{4868A456-B8AB-4807-9CE7-33BC5C34CFFA}" dt="2018-11-10T03:44:46.621" v="223"/>
          <ac:picMkLst>
            <pc:docMk/>
            <pc:sldMk cId="2330351458" sldId="269"/>
            <ac:picMk id="24" creationId="{8AA17048-7FB7-46CB-B99B-8D9D66ECA5B6}"/>
          </ac:picMkLst>
        </pc:picChg>
      </pc:sldChg>
      <pc:sldChg chg="addSp delSp modSp add mod ord setBg delDesignElem modNotesTx">
        <pc:chgData name="Sharlene Leroy-Dyer" userId="da1e9c30-4df4-45e7-b14d-0d9d13c5aeab" providerId="ADAL" clId="{4868A456-B8AB-4807-9CE7-33BC5C34CFFA}" dt="2018-11-21T08:02:21.317" v="2709" actId="20577"/>
        <pc:sldMkLst>
          <pc:docMk/>
          <pc:sldMk cId="463536364" sldId="270"/>
        </pc:sldMkLst>
        <pc:spChg chg="mod">
          <ac:chgData name="Sharlene Leroy-Dyer" userId="da1e9c30-4df4-45e7-b14d-0d9d13c5aeab" providerId="ADAL" clId="{4868A456-B8AB-4807-9CE7-33BC5C34CFFA}" dt="2018-11-10T05:17:30.725" v="344" actId="20577"/>
          <ac:spMkLst>
            <pc:docMk/>
            <pc:sldMk cId="463536364" sldId="270"/>
            <ac:spMk id="2" creationId="{EE461430-5124-4A56-8D97-28B67555A345}"/>
          </ac:spMkLst>
        </pc:spChg>
        <pc:spChg chg="del">
          <ac:chgData name="Sharlene Leroy-Dyer" userId="da1e9c30-4df4-45e7-b14d-0d9d13c5aeab" providerId="ADAL" clId="{4868A456-B8AB-4807-9CE7-33BC5C34CFFA}" dt="2018-11-10T00:36:33.825" v="29"/>
          <ac:spMkLst>
            <pc:docMk/>
            <pc:sldMk cId="463536364" sldId="270"/>
            <ac:spMk id="3" creationId="{11647FBB-709A-4A75-A3CF-5B4111A1931A}"/>
          </ac:spMkLst>
        </pc:spChg>
        <pc:spChg chg="add del mod">
          <ac:chgData name="Sharlene Leroy-Dyer" userId="da1e9c30-4df4-45e7-b14d-0d9d13c5aeab" providerId="ADAL" clId="{4868A456-B8AB-4807-9CE7-33BC5C34CFFA}" dt="2018-11-10T05:19:49.345" v="416"/>
          <ac:spMkLst>
            <pc:docMk/>
            <pc:sldMk cId="463536364" sldId="270"/>
            <ac:spMk id="9" creationId="{A17BC37B-228C-4CC4-A7CD-C021D124EA2A}"/>
          </ac:spMkLst>
        </pc:spChg>
        <pc:spChg chg="add del">
          <ac:chgData name="Sharlene Leroy-Dyer" userId="da1e9c30-4df4-45e7-b14d-0d9d13c5aeab" providerId="ADAL" clId="{4868A456-B8AB-4807-9CE7-33BC5C34CFFA}" dt="2018-11-10T03:38:38.692" v="148" actId="26606"/>
          <ac:spMkLst>
            <pc:docMk/>
            <pc:sldMk cId="463536364" sldId="270"/>
            <ac:spMk id="10" creationId="{5F31844E-C6AA-4D41-A93E-F663A36C5A6A}"/>
          </ac:spMkLst>
        </pc:spChg>
        <pc:spChg chg="add del">
          <ac:chgData name="Sharlene Leroy-Dyer" userId="da1e9c30-4df4-45e7-b14d-0d9d13c5aeab" providerId="ADAL" clId="{4868A456-B8AB-4807-9CE7-33BC5C34CFFA}" dt="2018-11-10T00:53:01.645" v="108"/>
          <ac:spMkLst>
            <pc:docMk/>
            <pc:sldMk cId="463536364" sldId="270"/>
            <ac:spMk id="13" creationId="{C610D2AE-07EF-436A-9755-AA8DF4B933A4}"/>
          </ac:spMkLst>
        </pc:spChg>
        <pc:spChg chg="add del">
          <ac:chgData name="Sharlene Leroy-Dyer" userId="da1e9c30-4df4-45e7-b14d-0d9d13c5aeab" providerId="ADAL" clId="{4868A456-B8AB-4807-9CE7-33BC5C34CFFA}" dt="2018-11-10T00:53:01.645" v="108"/>
          <ac:spMkLst>
            <pc:docMk/>
            <pc:sldMk cId="463536364" sldId="270"/>
            <ac:spMk id="17" creationId="{CF2D8AD5-434A-4C0E-9F5B-C1AFD645F364}"/>
          </ac:spMkLst>
        </pc:spChg>
        <pc:spChg chg="add del">
          <ac:chgData name="Sharlene Leroy-Dyer" userId="da1e9c30-4df4-45e7-b14d-0d9d13c5aeab" providerId="ADAL" clId="{4868A456-B8AB-4807-9CE7-33BC5C34CFFA}" dt="2018-11-10T03:38:38.646" v="147" actId="26606"/>
          <ac:spMkLst>
            <pc:docMk/>
            <pc:sldMk cId="463536364" sldId="270"/>
            <ac:spMk id="20" creationId="{4C6C9A81-EBD8-4A7D-BE1B-7520E2A46FCD}"/>
          </ac:spMkLst>
        </pc:spChg>
        <pc:spChg chg="add del">
          <ac:chgData name="Sharlene Leroy-Dyer" userId="da1e9c30-4df4-45e7-b14d-0d9d13c5aeab" providerId="ADAL" clId="{4868A456-B8AB-4807-9CE7-33BC5C34CFFA}" dt="2018-11-10T03:39:24.070" v="159" actId="26606"/>
          <ac:spMkLst>
            <pc:docMk/>
            <pc:sldMk cId="463536364" sldId="270"/>
            <ac:spMk id="21" creationId="{4437D23E-7DA0-4020-B991-9734AB977433}"/>
          </ac:spMkLst>
        </pc:spChg>
        <pc:spChg chg="add del">
          <ac:chgData name="Sharlene Leroy-Dyer" userId="da1e9c30-4df4-45e7-b14d-0d9d13c5aeab" providerId="ADAL" clId="{4868A456-B8AB-4807-9CE7-33BC5C34CFFA}" dt="2018-11-10T03:38:38.646" v="147" actId="26606"/>
          <ac:spMkLst>
            <pc:docMk/>
            <pc:sldMk cId="463536364" sldId="270"/>
            <ac:spMk id="26" creationId="{1CFBC036-F1E2-42B1-B205-11560583B5BB}"/>
          </ac:spMkLst>
        </pc:spChg>
        <pc:spChg chg="add del">
          <ac:chgData name="Sharlene Leroy-Dyer" userId="da1e9c30-4df4-45e7-b14d-0d9d13c5aeab" providerId="ADAL" clId="{4868A456-B8AB-4807-9CE7-33BC5C34CFFA}" dt="2018-11-10T03:38:38.646" v="147" actId="26606"/>
          <ac:spMkLst>
            <pc:docMk/>
            <pc:sldMk cId="463536364" sldId="270"/>
            <ac:spMk id="28" creationId="{9200DA9A-C650-4C85-93DE-F8BFB97880AA}"/>
          </ac:spMkLst>
        </pc:spChg>
        <pc:spChg chg="add del">
          <ac:chgData name="Sharlene Leroy-Dyer" userId="da1e9c30-4df4-45e7-b14d-0d9d13c5aeab" providerId="ADAL" clId="{4868A456-B8AB-4807-9CE7-33BC5C34CFFA}" dt="2018-11-10T03:38:38.646" v="147" actId="26606"/>
          <ac:spMkLst>
            <pc:docMk/>
            <pc:sldMk cId="463536364" sldId="270"/>
            <ac:spMk id="30" creationId="{D8A2D167-807B-4285-BF5A-BE1660FA27F5}"/>
          </ac:spMkLst>
        </pc:spChg>
        <pc:spChg chg="add del">
          <ac:chgData name="Sharlene Leroy-Dyer" userId="da1e9c30-4df4-45e7-b14d-0d9d13c5aeab" providerId="ADAL" clId="{4868A456-B8AB-4807-9CE7-33BC5C34CFFA}" dt="2018-11-10T03:38:38.646" v="147" actId="26606"/>
          <ac:spMkLst>
            <pc:docMk/>
            <pc:sldMk cId="463536364" sldId="270"/>
            <ac:spMk id="32" creationId="{83B96611-4BCB-4210-9437-6F78615AB780}"/>
          </ac:spMkLst>
        </pc:spChg>
        <pc:spChg chg="add del">
          <ac:chgData name="Sharlene Leroy-Dyer" userId="da1e9c30-4df4-45e7-b14d-0d9d13c5aeab" providerId="ADAL" clId="{4868A456-B8AB-4807-9CE7-33BC5C34CFFA}" dt="2018-11-10T03:39:24.070" v="159" actId="26606"/>
          <ac:spMkLst>
            <pc:docMk/>
            <pc:sldMk cId="463536364" sldId="270"/>
            <ac:spMk id="34" creationId="{5F31844E-C6AA-4D41-A93E-F663A36C5A6A}"/>
          </ac:spMkLst>
        </pc:spChg>
        <pc:spChg chg="add del">
          <ac:chgData name="Sharlene Leroy-Dyer" userId="da1e9c30-4df4-45e7-b14d-0d9d13c5aeab" providerId="ADAL" clId="{4868A456-B8AB-4807-9CE7-33BC5C34CFFA}" dt="2018-11-10T03:39:24.070" v="159" actId="26606"/>
          <ac:spMkLst>
            <pc:docMk/>
            <pc:sldMk cId="463536364" sldId="270"/>
            <ac:spMk id="35" creationId="{8DB9BC10-DABC-48C4-BF24-E621264B0A19}"/>
          </ac:spMkLst>
        </pc:spChg>
        <pc:spChg chg="add del">
          <ac:chgData name="Sharlene Leroy-Dyer" userId="da1e9c30-4df4-45e7-b14d-0d9d13c5aeab" providerId="ADAL" clId="{4868A456-B8AB-4807-9CE7-33BC5C34CFFA}" dt="2018-11-10T03:39:24.070" v="159" actId="26606"/>
          <ac:spMkLst>
            <pc:docMk/>
            <pc:sldMk cId="463536364" sldId="270"/>
            <ac:spMk id="36" creationId="{38348FA2-1392-4EC3-AF8B-6A64B797C7A9}"/>
          </ac:spMkLst>
        </pc:spChg>
        <pc:spChg chg="add del">
          <ac:chgData name="Sharlene Leroy-Dyer" userId="da1e9c30-4df4-45e7-b14d-0d9d13c5aeab" providerId="ADAL" clId="{4868A456-B8AB-4807-9CE7-33BC5C34CFFA}" dt="2018-11-10T03:39:24.070" v="159" actId="26606"/>
          <ac:spMkLst>
            <pc:docMk/>
            <pc:sldMk cId="463536364" sldId="270"/>
            <ac:spMk id="37" creationId="{93CB2C36-347C-4705-BC75-94EAB8FF83B9}"/>
          </ac:spMkLst>
        </pc:spChg>
        <pc:spChg chg="add del">
          <ac:chgData name="Sharlene Leroy-Dyer" userId="da1e9c30-4df4-45e7-b14d-0d9d13c5aeab" providerId="ADAL" clId="{4868A456-B8AB-4807-9CE7-33BC5C34CFFA}" dt="2018-11-10T03:44:46.621" v="223"/>
          <ac:spMkLst>
            <pc:docMk/>
            <pc:sldMk cId="463536364" sldId="270"/>
            <ac:spMk id="48" creationId="{4C6C9A81-EBD8-4A7D-BE1B-7520E2A46FCD}"/>
          </ac:spMkLst>
        </pc:spChg>
        <pc:spChg chg="add del">
          <ac:chgData name="Sharlene Leroy-Dyer" userId="da1e9c30-4df4-45e7-b14d-0d9d13c5aeab" providerId="ADAL" clId="{4868A456-B8AB-4807-9CE7-33BC5C34CFFA}" dt="2018-11-10T03:44:46.621" v="223"/>
          <ac:spMkLst>
            <pc:docMk/>
            <pc:sldMk cId="463536364" sldId="270"/>
            <ac:spMk id="54" creationId="{1CFBC036-F1E2-42B1-B205-11560583B5BB}"/>
          </ac:spMkLst>
        </pc:spChg>
        <pc:spChg chg="add del">
          <ac:chgData name="Sharlene Leroy-Dyer" userId="da1e9c30-4df4-45e7-b14d-0d9d13c5aeab" providerId="ADAL" clId="{4868A456-B8AB-4807-9CE7-33BC5C34CFFA}" dt="2018-11-10T03:44:46.621" v="223"/>
          <ac:spMkLst>
            <pc:docMk/>
            <pc:sldMk cId="463536364" sldId="270"/>
            <ac:spMk id="56" creationId="{9200DA9A-C650-4C85-93DE-F8BFB97880AA}"/>
          </ac:spMkLst>
        </pc:spChg>
        <pc:spChg chg="add del">
          <ac:chgData name="Sharlene Leroy-Dyer" userId="da1e9c30-4df4-45e7-b14d-0d9d13c5aeab" providerId="ADAL" clId="{4868A456-B8AB-4807-9CE7-33BC5C34CFFA}" dt="2018-11-10T03:44:46.621" v="223"/>
          <ac:spMkLst>
            <pc:docMk/>
            <pc:sldMk cId="463536364" sldId="270"/>
            <ac:spMk id="58" creationId="{D8A2D167-807B-4285-BF5A-BE1660FA27F5}"/>
          </ac:spMkLst>
        </pc:spChg>
        <pc:spChg chg="add del">
          <ac:chgData name="Sharlene Leroy-Dyer" userId="da1e9c30-4df4-45e7-b14d-0d9d13c5aeab" providerId="ADAL" clId="{4868A456-B8AB-4807-9CE7-33BC5C34CFFA}" dt="2018-11-10T03:44:46.621" v="223"/>
          <ac:spMkLst>
            <pc:docMk/>
            <pc:sldMk cId="463536364" sldId="270"/>
            <ac:spMk id="60" creationId="{83B96611-4BCB-4210-9437-6F78615AB780}"/>
          </ac:spMkLst>
        </pc:spChg>
        <pc:picChg chg="add del mod">
          <ac:chgData name="Sharlene Leroy-Dyer" userId="da1e9c30-4df4-45e7-b14d-0d9d13c5aeab" providerId="ADAL" clId="{4868A456-B8AB-4807-9CE7-33BC5C34CFFA}" dt="2018-11-10T00:49:25.884" v="71" actId="26606"/>
          <ac:picMkLst>
            <pc:docMk/>
            <pc:sldMk cId="463536364" sldId="270"/>
            <ac:picMk id="5" creationId="{D5D93632-1668-4309-8712-7F13E83B27DD}"/>
          </ac:picMkLst>
        </pc:picChg>
        <pc:picChg chg="add del mod">
          <ac:chgData name="Sharlene Leroy-Dyer" userId="da1e9c30-4df4-45e7-b14d-0d9d13c5aeab" providerId="ADAL" clId="{4868A456-B8AB-4807-9CE7-33BC5C34CFFA}" dt="2018-11-10T05:22:11.287" v="420"/>
          <ac:picMkLst>
            <pc:docMk/>
            <pc:sldMk cId="463536364" sldId="270"/>
            <ac:picMk id="7" creationId="{CF6B36C4-5DBA-4A1B-AE3F-E64C460DDFA7}"/>
          </ac:picMkLst>
        </pc:picChg>
        <pc:picChg chg="add del">
          <ac:chgData name="Sharlene Leroy-Dyer" userId="da1e9c30-4df4-45e7-b14d-0d9d13c5aeab" providerId="ADAL" clId="{4868A456-B8AB-4807-9CE7-33BC5C34CFFA}" dt="2018-11-10T03:38:38.692" v="148" actId="26606"/>
          <ac:picMkLst>
            <pc:docMk/>
            <pc:sldMk cId="463536364" sldId="270"/>
            <ac:picMk id="8" creationId="{D5D93632-1668-4309-8712-7F13E83B27DD}"/>
          </ac:picMkLst>
        </pc:picChg>
        <pc:picChg chg="add del">
          <ac:chgData name="Sharlene Leroy-Dyer" userId="da1e9c30-4df4-45e7-b14d-0d9d13c5aeab" providerId="ADAL" clId="{4868A456-B8AB-4807-9CE7-33BC5C34CFFA}" dt="2018-11-10T03:38:38.646" v="147" actId="26606"/>
          <ac:picMkLst>
            <pc:docMk/>
            <pc:sldMk cId="463536364" sldId="270"/>
            <ac:picMk id="12" creationId="{D5D93632-1668-4309-8712-7F13E83B27DD}"/>
          </ac:picMkLst>
        </pc:picChg>
        <pc:picChg chg="add mod">
          <ac:chgData name="Sharlene Leroy-Dyer" userId="da1e9c30-4df4-45e7-b14d-0d9d13c5aeab" providerId="ADAL" clId="{4868A456-B8AB-4807-9CE7-33BC5C34CFFA}" dt="2018-11-10T05:22:39.286" v="428" actId="1076"/>
          <ac:picMkLst>
            <pc:docMk/>
            <pc:sldMk cId="463536364" sldId="270"/>
            <ac:picMk id="14" creationId="{4CAABE68-EB70-4E81-92EC-3618406ACB0E}"/>
          </ac:picMkLst>
        </pc:picChg>
        <pc:picChg chg="add del">
          <ac:chgData name="Sharlene Leroy-Dyer" userId="da1e9c30-4df4-45e7-b14d-0d9d13c5aeab" providerId="ADAL" clId="{4868A456-B8AB-4807-9CE7-33BC5C34CFFA}" dt="2018-11-10T00:53:01.645" v="108"/>
          <ac:picMkLst>
            <pc:docMk/>
            <pc:sldMk cId="463536364" sldId="270"/>
            <ac:picMk id="15" creationId="{6CACDD17-9043-46DF-882D-420365B79C18}"/>
          </ac:picMkLst>
        </pc:picChg>
        <pc:picChg chg="add del">
          <ac:chgData name="Sharlene Leroy-Dyer" userId="da1e9c30-4df4-45e7-b14d-0d9d13c5aeab" providerId="ADAL" clId="{4868A456-B8AB-4807-9CE7-33BC5C34CFFA}" dt="2018-11-10T03:38:38.646" v="147" actId="26606"/>
          <ac:picMkLst>
            <pc:docMk/>
            <pc:sldMk cId="463536364" sldId="270"/>
            <ac:picMk id="16" creationId="{BED40652-2041-40A8-BD19-217432266812}"/>
          </ac:picMkLst>
        </pc:picChg>
        <pc:picChg chg="add del">
          <ac:chgData name="Sharlene Leroy-Dyer" userId="da1e9c30-4df4-45e7-b14d-0d9d13c5aeab" providerId="ADAL" clId="{4868A456-B8AB-4807-9CE7-33BC5C34CFFA}" dt="2018-11-10T03:38:38.646" v="147" actId="26606"/>
          <ac:picMkLst>
            <pc:docMk/>
            <pc:sldMk cId="463536364" sldId="270"/>
            <ac:picMk id="18" creationId="{3F9E3962-D4A6-4AE1-88E9-74BCE5EB88F5}"/>
          </ac:picMkLst>
        </pc:picChg>
        <pc:picChg chg="add del">
          <ac:chgData name="Sharlene Leroy-Dyer" userId="da1e9c30-4df4-45e7-b14d-0d9d13c5aeab" providerId="ADAL" clId="{4868A456-B8AB-4807-9CE7-33BC5C34CFFA}" dt="2018-11-10T00:53:01.645" v="108"/>
          <ac:picMkLst>
            <pc:docMk/>
            <pc:sldMk cId="463536364" sldId="270"/>
            <ac:picMk id="19" creationId="{E92B246D-47CC-40F8-8DE7-B65D409E945E}"/>
          </ac:picMkLst>
        </pc:picChg>
        <pc:picChg chg="add del">
          <ac:chgData name="Sharlene Leroy-Dyer" userId="da1e9c30-4df4-45e7-b14d-0d9d13c5aeab" providerId="ADAL" clId="{4868A456-B8AB-4807-9CE7-33BC5C34CFFA}" dt="2018-11-10T03:38:38.646" v="147" actId="26606"/>
          <ac:picMkLst>
            <pc:docMk/>
            <pc:sldMk cId="463536364" sldId="270"/>
            <ac:picMk id="22" creationId="{79C71F41-5AA1-428C-A1E3-0BD5A769116D}"/>
          </ac:picMkLst>
        </pc:picChg>
        <pc:picChg chg="add del">
          <ac:chgData name="Sharlene Leroy-Dyer" userId="da1e9c30-4df4-45e7-b14d-0d9d13c5aeab" providerId="ADAL" clId="{4868A456-B8AB-4807-9CE7-33BC5C34CFFA}" dt="2018-11-10T03:38:38.646" v="147" actId="26606"/>
          <ac:picMkLst>
            <pc:docMk/>
            <pc:sldMk cId="463536364" sldId="270"/>
            <ac:picMk id="24" creationId="{8AA17048-7FB7-46CB-B99B-8D9D66ECA5B6}"/>
          </ac:picMkLst>
        </pc:picChg>
        <pc:picChg chg="add del">
          <ac:chgData name="Sharlene Leroy-Dyer" userId="da1e9c30-4df4-45e7-b14d-0d9d13c5aeab" providerId="ADAL" clId="{4868A456-B8AB-4807-9CE7-33BC5C34CFFA}" dt="2018-11-10T03:39:24.070" v="159" actId="26606"/>
          <ac:picMkLst>
            <pc:docMk/>
            <pc:sldMk cId="463536364" sldId="270"/>
            <ac:picMk id="38" creationId="{D5D93632-1668-4309-8712-7F13E83B27DD}"/>
          </ac:picMkLst>
        </pc:picChg>
        <pc:picChg chg="add del">
          <ac:chgData name="Sharlene Leroy-Dyer" userId="da1e9c30-4df4-45e7-b14d-0d9d13c5aeab" providerId="ADAL" clId="{4868A456-B8AB-4807-9CE7-33BC5C34CFFA}" dt="2018-11-10T05:19:42.673" v="413"/>
          <ac:picMkLst>
            <pc:docMk/>
            <pc:sldMk cId="463536364" sldId="270"/>
            <ac:picMk id="41" creationId="{D5D93632-1668-4309-8712-7F13E83B27DD}"/>
          </ac:picMkLst>
        </pc:picChg>
        <pc:picChg chg="add del">
          <ac:chgData name="Sharlene Leroy-Dyer" userId="da1e9c30-4df4-45e7-b14d-0d9d13c5aeab" providerId="ADAL" clId="{4868A456-B8AB-4807-9CE7-33BC5C34CFFA}" dt="2018-11-10T03:44:46.621" v="223"/>
          <ac:picMkLst>
            <pc:docMk/>
            <pc:sldMk cId="463536364" sldId="270"/>
            <ac:picMk id="44" creationId="{BED40652-2041-40A8-BD19-217432266812}"/>
          </ac:picMkLst>
        </pc:picChg>
        <pc:picChg chg="add del">
          <ac:chgData name="Sharlene Leroy-Dyer" userId="da1e9c30-4df4-45e7-b14d-0d9d13c5aeab" providerId="ADAL" clId="{4868A456-B8AB-4807-9CE7-33BC5C34CFFA}" dt="2018-11-10T03:44:46.621" v="223"/>
          <ac:picMkLst>
            <pc:docMk/>
            <pc:sldMk cId="463536364" sldId="270"/>
            <ac:picMk id="46" creationId="{3F9E3962-D4A6-4AE1-88E9-74BCE5EB88F5}"/>
          </ac:picMkLst>
        </pc:picChg>
        <pc:picChg chg="add del">
          <ac:chgData name="Sharlene Leroy-Dyer" userId="da1e9c30-4df4-45e7-b14d-0d9d13c5aeab" providerId="ADAL" clId="{4868A456-B8AB-4807-9CE7-33BC5C34CFFA}" dt="2018-11-10T03:44:46.621" v="223"/>
          <ac:picMkLst>
            <pc:docMk/>
            <pc:sldMk cId="463536364" sldId="270"/>
            <ac:picMk id="50" creationId="{79C71F41-5AA1-428C-A1E3-0BD5A769116D}"/>
          </ac:picMkLst>
        </pc:picChg>
        <pc:picChg chg="add del">
          <ac:chgData name="Sharlene Leroy-Dyer" userId="da1e9c30-4df4-45e7-b14d-0d9d13c5aeab" providerId="ADAL" clId="{4868A456-B8AB-4807-9CE7-33BC5C34CFFA}" dt="2018-11-10T03:44:46.621" v="223"/>
          <ac:picMkLst>
            <pc:docMk/>
            <pc:sldMk cId="463536364" sldId="270"/>
            <ac:picMk id="52" creationId="{8AA17048-7FB7-46CB-B99B-8D9D66ECA5B6}"/>
          </ac:picMkLst>
        </pc:picChg>
      </pc:sldChg>
      <pc:sldChg chg="addSp delSp modSp add mod setBg delDesignElem modNotesTx">
        <pc:chgData name="Sharlene Leroy-Dyer" userId="da1e9c30-4df4-45e7-b14d-0d9d13c5aeab" providerId="ADAL" clId="{4868A456-B8AB-4807-9CE7-33BC5C34CFFA}" dt="2018-11-21T08:01:56.489" v="2697" actId="6549"/>
        <pc:sldMkLst>
          <pc:docMk/>
          <pc:sldMk cId="683772287" sldId="271"/>
        </pc:sldMkLst>
        <pc:spChg chg="mod">
          <ac:chgData name="Sharlene Leroy-Dyer" userId="da1e9c30-4df4-45e7-b14d-0d9d13c5aeab" providerId="ADAL" clId="{4868A456-B8AB-4807-9CE7-33BC5C34CFFA}" dt="2018-11-10T05:17:19.106" v="334" actId="20577"/>
          <ac:spMkLst>
            <pc:docMk/>
            <pc:sldMk cId="683772287" sldId="271"/>
            <ac:spMk id="2" creationId="{DCC2D2DB-85B5-406B-9EA4-28B3FD50C737}"/>
          </ac:spMkLst>
        </pc:spChg>
        <pc:spChg chg="del">
          <ac:chgData name="Sharlene Leroy-Dyer" userId="da1e9c30-4df4-45e7-b14d-0d9d13c5aeab" providerId="ADAL" clId="{4868A456-B8AB-4807-9CE7-33BC5C34CFFA}" dt="2018-11-10T00:36:48.915" v="31"/>
          <ac:spMkLst>
            <pc:docMk/>
            <pc:sldMk cId="683772287" sldId="271"/>
            <ac:spMk id="3" creationId="{23551315-7E3D-4ECF-96C7-03E742E5902A}"/>
          </ac:spMkLst>
        </pc:spChg>
        <pc:spChg chg="add del">
          <ac:chgData name="Sharlene Leroy-Dyer" userId="da1e9c30-4df4-45e7-b14d-0d9d13c5aeab" providerId="ADAL" clId="{4868A456-B8AB-4807-9CE7-33BC5C34CFFA}" dt="2018-11-10T03:39:19.991" v="158" actId="26606"/>
          <ac:spMkLst>
            <pc:docMk/>
            <pc:sldMk cId="683772287" sldId="271"/>
            <ac:spMk id="10" creationId="{22107A5D-DB91-4932-8FC7-AB147D787487}"/>
          </ac:spMkLst>
        </pc:spChg>
        <pc:spChg chg="add del">
          <ac:chgData name="Sharlene Leroy-Dyer" userId="da1e9c30-4df4-45e7-b14d-0d9d13c5aeab" providerId="ADAL" clId="{4868A456-B8AB-4807-9CE7-33BC5C34CFFA}" dt="2018-11-10T00:53:01.645" v="108"/>
          <ac:spMkLst>
            <pc:docMk/>
            <pc:sldMk cId="683772287" sldId="271"/>
            <ac:spMk id="13" creationId="{C610D2AE-07EF-436A-9755-AA8DF4B933A4}"/>
          </ac:spMkLst>
        </pc:spChg>
        <pc:spChg chg="add del">
          <ac:chgData name="Sharlene Leroy-Dyer" userId="da1e9c30-4df4-45e7-b14d-0d9d13c5aeab" providerId="ADAL" clId="{4868A456-B8AB-4807-9CE7-33BC5C34CFFA}" dt="2018-11-10T00:53:01.645" v="108"/>
          <ac:spMkLst>
            <pc:docMk/>
            <pc:sldMk cId="683772287" sldId="271"/>
            <ac:spMk id="17" creationId="{CF2D8AD5-434A-4C0E-9F5B-C1AFD645F364}"/>
          </ac:spMkLst>
        </pc:spChg>
        <pc:spChg chg="add del">
          <ac:chgData name="Sharlene Leroy-Dyer" userId="da1e9c30-4df4-45e7-b14d-0d9d13c5aeab" providerId="ADAL" clId="{4868A456-B8AB-4807-9CE7-33BC5C34CFFA}" dt="2018-11-10T03:44:46.621" v="223"/>
          <ac:spMkLst>
            <pc:docMk/>
            <pc:sldMk cId="683772287" sldId="271"/>
            <ac:spMk id="20" creationId="{4C6C9A81-EBD8-4A7D-BE1B-7520E2A46FCD}"/>
          </ac:spMkLst>
        </pc:spChg>
        <pc:spChg chg="add del">
          <ac:chgData name="Sharlene Leroy-Dyer" userId="da1e9c30-4df4-45e7-b14d-0d9d13c5aeab" providerId="ADAL" clId="{4868A456-B8AB-4807-9CE7-33BC5C34CFFA}" dt="2018-11-10T03:44:46.621" v="223"/>
          <ac:spMkLst>
            <pc:docMk/>
            <pc:sldMk cId="683772287" sldId="271"/>
            <ac:spMk id="26" creationId="{1CFBC036-F1E2-42B1-B205-11560583B5BB}"/>
          </ac:spMkLst>
        </pc:spChg>
        <pc:spChg chg="add del">
          <ac:chgData name="Sharlene Leroy-Dyer" userId="da1e9c30-4df4-45e7-b14d-0d9d13c5aeab" providerId="ADAL" clId="{4868A456-B8AB-4807-9CE7-33BC5C34CFFA}" dt="2018-11-10T03:44:46.621" v="223"/>
          <ac:spMkLst>
            <pc:docMk/>
            <pc:sldMk cId="683772287" sldId="271"/>
            <ac:spMk id="28" creationId="{9200DA9A-C650-4C85-93DE-F8BFB97880AA}"/>
          </ac:spMkLst>
        </pc:spChg>
        <pc:spChg chg="add del">
          <ac:chgData name="Sharlene Leroy-Dyer" userId="da1e9c30-4df4-45e7-b14d-0d9d13c5aeab" providerId="ADAL" clId="{4868A456-B8AB-4807-9CE7-33BC5C34CFFA}" dt="2018-11-10T03:44:46.621" v="223"/>
          <ac:spMkLst>
            <pc:docMk/>
            <pc:sldMk cId="683772287" sldId="271"/>
            <ac:spMk id="30" creationId="{D8A2D167-807B-4285-BF5A-BE1660FA27F5}"/>
          </ac:spMkLst>
        </pc:spChg>
        <pc:spChg chg="add del">
          <ac:chgData name="Sharlene Leroy-Dyer" userId="da1e9c30-4df4-45e7-b14d-0d9d13c5aeab" providerId="ADAL" clId="{4868A456-B8AB-4807-9CE7-33BC5C34CFFA}" dt="2018-11-10T03:44:46.621" v="223"/>
          <ac:spMkLst>
            <pc:docMk/>
            <pc:sldMk cId="683772287" sldId="271"/>
            <ac:spMk id="32" creationId="{83B96611-4BCB-4210-9437-6F78615AB780}"/>
          </ac:spMkLst>
        </pc:spChg>
        <pc:picChg chg="add del mod">
          <ac:chgData name="Sharlene Leroy-Dyer" userId="da1e9c30-4df4-45e7-b14d-0d9d13c5aeab" providerId="ADAL" clId="{4868A456-B8AB-4807-9CE7-33BC5C34CFFA}" dt="2018-11-10T00:49:23.477" v="70" actId="26606"/>
          <ac:picMkLst>
            <pc:docMk/>
            <pc:sldMk cId="683772287" sldId="271"/>
            <ac:picMk id="5" creationId="{75CED01C-8361-42D1-9B99-AA0219CA6329}"/>
          </ac:picMkLst>
        </pc:picChg>
        <pc:picChg chg="add del">
          <ac:chgData name="Sharlene Leroy-Dyer" userId="da1e9c30-4df4-45e7-b14d-0d9d13c5aeab" providerId="ADAL" clId="{4868A456-B8AB-4807-9CE7-33BC5C34CFFA}" dt="2018-11-10T03:39:19.991" v="158" actId="26606"/>
          <ac:picMkLst>
            <pc:docMk/>
            <pc:sldMk cId="683772287" sldId="271"/>
            <ac:picMk id="8" creationId="{75CED01C-8361-42D1-9B99-AA0219CA6329}"/>
          </ac:picMkLst>
        </pc:picChg>
        <pc:picChg chg="add">
          <ac:chgData name="Sharlene Leroy-Dyer" userId="da1e9c30-4df4-45e7-b14d-0d9d13c5aeab" providerId="ADAL" clId="{4868A456-B8AB-4807-9CE7-33BC5C34CFFA}" dt="2018-11-10T03:39:19.991" v="158" actId="26606"/>
          <ac:picMkLst>
            <pc:docMk/>
            <pc:sldMk cId="683772287" sldId="271"/>
            <ac:picMk id="12" creationId="{75CED01C-8361-42D1-9B99-AA0219CA6329}"/>
          </ac:picMkLst>
        </pc:picChg>
        <pc:picChg chg="add del">
          <ac:chgData name="Sharlene Leroy-Dyer" userId="da1e9c30-4df4-45e7-b14d-0d9d13c5aeab" providerId="ADAL" clId="{4868A456-B8AB-4807-9CE7-33BC5C34CFFA}" dt="2018-11-10T00:53:01.645" v="108"/>
          <ac:picMkLst>
            <pc:docMk/>
            <pc:sldMk cId="683772287" sldId="271"/>
            <ac:picMk id="15" creationId="{6CACDD17-9043-46DF-882D-420365B79C18}"/>
          </ac:picMkLst>
        </pc:picChg>
        <pc:picChg chg="add del">
          <ac:chgData name="Sharlene Leroy-Dyer" userId="da1e9c30-4df4-45e7-b14d-0d9d13c5aeab" providerId="ADAL" clId="{4868A456-B8AB-4807-9CE7-33BC5C34CFFA}" dt="2018-11-10T03:44:46.621" v="223"/>
          <ac:picMkLst>
            <pc:docMk/>
            <pc:sldMk cId="683772287" sldId="271"/>
            <ac:picMk id="16" creationId="{BED40652-2041-40A8-BD19-217432266812}"/>
          </ac:picMkLst>
        </pc:picChg>
        <pc:picChg chg="add del">
          <ac:chgData name="Sharlene Leroy-Dyer" userId="da1e9c30-4df4-45e7-b14d-0d9d13c5aeab" providerId="ADAL" clId="{4868A456-B8AB-4807-9CE7-33BC5C34CFFA}" dt="2018-11-10T03:44:46.621" v="223"/>
          <ac:picMkLst>
            <pc:docMk/>
            <pc:sldMk cId="683772287" sldId="271"/>
            <ac:picMk id="18" creationId="{3F9E3962-D4A6-4AE1-88E9-74BCE5EB88F5}"/>
          </ac:picMkLst>
        </pc:picChg>
        <pc:picChg chg="add del">
          <ac:chgData name="Sharlene Leroy-Dyer" userId="da1e9c30-4df4-45e7-b14d-0d9d13c5aeab" providerId="ADAL" clId="{4868A456-B8AB-4807-9CE7-33BC5C34CFFA}" dt="2018-11-10T00:53:01.645" v="108"/>
          <ac:picMkLst>
            <pc:docMk/>
            <pc:sldMk cId="683772287" sldId="271"/>
            <ac:picMk id="19" creationId="{E92B246D-47CC-40F8-8DE7-B65D409E945E}"/>
          </ac:picMkLst>
        </pc:picChg>
        <pc:picChg chg="add del">
          <ac:chgData name="Sharlene Leroy-Dyer" userId="da1e9c30-4df4-45e7-b14d-0d9d13c5aeab" providerId="ADAL" clId="{4868A456-B8AB-4807-9CE7-33BC5C34CFFA}" dt="2018-11-10T03:44:46.621" v="223"/>
          <ac:picMkLst>
            <pc:docMk/>
            <pc:sldMk cId="683772287" sldId="271"/>
            <ac:picMk id="22" creationId="{79C71F41-5AA1-428C-A1E3-0BD5A769116D}"/>
          </ac:picMkLst>
        </pc:picChg>
        <pc:picChg chg="add del">
          <ac:chgData name="Sharlene Leroy-Dyer" userId="da1e9c30-4df4-45e7-b14d-0d9d13c5aeab" providerId="ADAL" clId="{4868A456-B8AB-4807-9CE7-33BC5C34CFFA}" dt="2018-11-10T03:44:46.621" v="223"/>
          <ac:picMkLst>
            <pc:docMk/>
            <pc:sldMk cId="683772287" sldId="271"/>
            <ac:picMk id="24" creationId="{8AA17048-7FB7-46CB-B99B-8D9D66ECA5B6}"/>
          </ac:picMkLst>
        </pc:picChg>
      </pc:sldChg>
      <pc:sldChg chg="addSp delSp modSp add delDesignElem modNotesTx">
        <pc:chgData name="Sharlene Leroy-Dyer" userId="da1e9c30-4df4-45e7-b14d-0d9d13c5aeab" providerId="ADAL" clId="{4868A456-B8AB-4807-9CE7-33BC5C34CFFA}" dt="2018-11-21T08:03:59.440" v="2786" actId="20577"/>
        <pc:sldMkLst>
          <pc:docMk/>
          <pc:sldMk cId="2756088233" sldId="278"/>
        </pc:sldMkLst>
        <pc:spChg chg="mod">
          <ac:chgData name="Sharlene Leroy-Dyer" userId="da1e9c30-4df4-45e7-b14d-0d9d13c5aeab" providerId="ADAL" clId="{4868A456-B8AB-4807-9CE7-33BC5C34CFFA}" dt="2018-11-10T05:18:58.125" v="411" actId="14100"/>
          <ac:spMkLst>
            <pc:docMk/>
            <pc:sldMk cId="2756088233" sldId="278"/>
            <ac:spMk id="2" creationId="{F6C7E8AF-A17A-4BB6-AEC1-2013C31926F1}"/>
          </ac:spMkLst>
        </pc:spChg>
        <pc:spChg chg="add del">
          <ac:chgData name="Sharlene Leroy-Dyer" userId="da1e9c30-4df4-45e7-b14d-0d9d13c5aeab" providerId="ADAL" clId="{4868A456-B8AB-4807-9CE7-33BC5C34CFFA}" dt="2018-11-10T03:44:46.621" v="223"/>
          <ac:spMkLst>
            <pc:docMk/>
            <pc:sldMk cId="2756088233" sldId="278"/>
            <ac:spMk id="145" creationId="{4C6C9A81-EBD8-4A7D-BE1B-7520E2A46FCD}"/>
          </ac:spMkLst>
        </pc:spChg>
        <pc:spChg chg="add del">
          <ac:chgData name="Sharlene Leroy-Dyer" userId="da1e9c30-4df4-45e7-b14d-0d9d13c5aeab" providerId="ADAL" clId="{4868A456-B8AB-4807-9CE7-33BC5C34CFFA}" dt="2018-11-10T03:44:46.621" v="223"/>
          <ac:spMkLst>
            <pc:docMk/>
            <pc:sldMk cId="2756088233" sldId="278"/>
            <ac:spMk id="151" creationId="{1CFBC036-F1E2-42B1-B205-11560583B5BB}"/>
          </ac:spMkLst>
        </pc:spChg>
        <pc:spChg chg="add del">
          <ac:chgData name="Sharlene Leroy-Dyer" userId="da1e9c30-4df4-45e7-b14d-0d9d13c5aeab" providerId="ADAL" clId="{4868A456-B8AB-4807-9CE7-33BC5C34CFFA}" dt="2018-11-10T03:44:46.621" v="223"/>
          <ac:spMkLst>
            <pc:docMk/>
            <pc:sldMk cId="2756088233" sldId="278"/>
            <ac:spMk id="153" creationId="{9200DA9A-C650-4C85-93DE-F8BFB97880AA}"/>
          </ac:spMkLst>
        </pc:spChg>
        <pc:spChg chg="add del">
          <ac:chgData name="Sharlene Leroy-Dyer" userId="da1e9c30-4df4-45e7-b14d-0d9d13c5aeab" providerId="ADAL" clId="{4868A456-B8AB-4807-9CE7-33BC5C34CFFA}" dt="2018-11-10T03:44:46.621" v="223"/>
          <ac:spMkLst>
            <pc:docMk/>
            <pc:sldMk cId="2756088233" sldId="278"/>
            <ac:spMk id="155" creationId="{D8A2D167-807B-4285-BF5A-BE1660FA27F5}"/>
          </ac:spMkLst>
        </pc:spChg>
        <pc:spChg chg="add del">
          <ac:chgData name="Sharlene Leroy-Dyer" userId="da1e9c30-4df4-45e7-b14d-0d9d13c5aeab" providerId="ADAL" clId="{4868A456-B8AB-4807-9CE7-33BC5C34CFFA}" dt="2018-11-10T03:44:46.621" v="223"/>
          <ac:spMkLst>
            <pc:docMk/>
            <pc:sldMk cId="2756088233" sldId="278"/>
            <ac:spMk id="157" creationId="{83B96611-4BCB-4210-9437-6F78615AB780}"/>
          </ac:spMkLst>
        </pc:spChg>
        <pc:picChg chg="add del">
          <ac:chgData name="Sharlene Leroy-Dyer" userId="da1e9c30-4df4-45e7-b14d-0d9d13c5aeab" providerId="ADAL" clId="{4868A456-B8AB-4807-9CE7-33BC5C34CFFA}" dt="2018-11-10T03:44:46.621" v="223"/>
          <ac:picMkLst>
            <pc:docMk/>
            <pc:sldMk cId="2756088233" sldId="278"/>
            <ac:picMk id="141" creationId="{BED40652-2041-40A8-BD19-217432266812}"/>
          </ac:picMkLst>
        </pc:picChg>
        <pc:picChg chg="add del">
          <ac:chgData name="Sharlene Leroy-Dyer" userId="da1e9c30-4df4-45e7-b14d-0d9d13c5aeab" providerId="ADAL" clId="{4868A456-B8AB-4807-9CE7-33BC5C34CFFA}" dt="2018-11-10T03:44:46.621" v="223"/>
          <ac:picMkLst>
            <pc:docMk/>
            <pc:sldMk cId="2756088233" sldId="278"/>
            <ac:picMk id="143" creationId="{3F9E3962-D4A6-4AE1-88E9-74BCE5EB88F5}"/>
          </ac:picMkLst>
        </pc:picChg>
        <pc:picChg chg="add del">
          <ac:chgData name="Sharlene Leroy-Dyer" userId="da1e9c30-4df4-45e7-b14d-0d9d13c5aeab" providerId="ADAL" clId="{4868A456-B8AB-4807-9CE7-33BC5C34CFFA}" dt="2018-11-10T03:44:46.621" v="223"/>
          <ac:picMkLst>
            <pc:docMk/>
            <pc:sldMk cId="2756088233" sldId="278"/>
            <ac:picMk id="147" creationId="{79C71F41-5AA1-428C-A1E3-0BD5A769116D}"/>
          </ac:picMkLst>
        </pc:picChg>
        <pc:picChg chg="add del">
          <ac:chgData name="Sharlene Leroy-Dyer" userId="da1e9c30-4df4-45e7-b14d-0d9d13c5aeab" providerId="ADAL" clId="{4868A456-B8AB-4807-9CE7-33BC5C34CFFA}" dt="2018-11-10T03:44:46.621" v="223"/>
          <ac:picMkLst>
            <pc:docMk/>
            <pc:sldMk cId="2756088233" sldId="278"/>
            <ac:picMk id="149" creationId="{8AA17048-7FB7-46CB-B99B-8D9D66ECA5B6}"/>
          </ac:picMkLst>
        </pc:picChg>
      </pc:sldChg>
      <pc:sldChg chg="addSp delSp modSp add delDesignElem modNotesTx">
        <pc:chgData name="Sharlene Leroy-Dyer" userId="da1e9c30-4df4-45e7-b14d-0d9d13c5aeab" providerId="ADAL" clId="{4868A456-B8AB-4807-9CE7-33BC5C34CFFA}" dt="2018-11-21T08:02:51.989" v="2722" actId="20577"/>
        <pc:sldMkLst>
          <pc:docMk/>
          <pc:sldMk cId="2142400921" sldId="279"/>
        </pc:sldMkLst>
        <pc:spChg chg="mod">
          <ac:chgData name="Sharlene Leroy-Dyer" userId="da1e9c30-4df4-45e7-b14d-0d9d13c5aeab" providerId="ADAL" clId="{4868A456-B8AB-4807-9CE7-33BC5C34CFFA}" dt="2018-11-10T05:17:41.208" v="354" actId="20577"/>
          <ac:spMkLst>
            <pc:docMk/>
            <pc:sldMk cId="2142400921" sldId="279"/>
            <ac:spMk id="2" creationId="{EE461430-5124-4A56-8D97-28B67555A345}"/>
          </ac:spMkLst>
        </pc:spChg>
        <pc:spChg chg="add del mod">
          <ac:chgData name="Sharlene Leroy-Dyer" userId="da1e9c30-4df4-45e7-b14d-0d9d13c5aeab" providerId="ADAL" clId="{4868A456-B8AB-4807-9CE7-33BC5C34CFFA}" dt="2018-11-10T03:42:01.652" v="186"/>
          <ac:spMkLst>
            <pc:docMk/>
            <pc:sldMk cId="2142400921" sldId="279"/>
            <ac:spMk id="3" creationId="{0AA0E726-C906-4BF1-A56F-74811003CC7A}"/>
          </ac:spMkLst>
        </pc:spChg>
        <pc:spChg chg="add del">
          <ac:chgData name="Sharlene Leroy-Dyer" userId="da1e9c30-4df4-45e7-b14d-0d9d13c5aeab" providerId="ADAL" clId="{4868A456-B8AB-4807-9CE7-33BC5C34CFFA}" dt="2018-11-10T03:44:46.621" v="223"/>
          <ac:spMkLst>
            <pc:docMk/>
            <pc:sldMk cId="2142400921" sldId="279"/>
            <ac:spMk id="48" creationId="{4C6C9A81-EBD8-4A7D-BE1B-7520E2A46FCD}"/>
          </ac:spMkLst>
        </pc:spChg>
        <pc:spChg chg="add del">
          <ac:chgData name="Sharlene Leroy-Dyer" userId="da1e9c30-4df4-45e7-b14d-0d9d13c5aeab" providerId="ADAL" clId="{4868A456-B8AB-4807-9CE7-33BC5C34CFFA}" dt="2018-11-10T03:44:46.621" v="223"/>
          <ac:spMkLst>
            <pc:docMk/>
            <pc:sldMk cId="2142400921" sldId="279"/>
            <ac:spMk id="54" creationId="{1CFBC036-F1E2-42B1-B205-11560583B5BB}"/>
          </ac:spMkLst>
        </pc:spChg>
        <pc:spChg chg="add del">
          <ac:chgData name="Sharlene Leroy-Dyer" userId="da1e9c30-4df4-45e7-b14d-0d9d13c5aeab" providerId="ADAL" clId="{4868A456-B8AB-4807-9CE7-33BC5C34CFFA}" dt="2018-11-10T03:44:46.621" v="223"/>
          <ac:spMkLst>
            <pc:docMk/>
            <pc:sldMk cId="2142400921" sldId="279"/>
            <ac:spMk id="56" creationId="{9200DA9A-C650-4C85-93DE-F8BFB97880AA}"/>
          </ac:spMkLst>
        </pc:spChg>
        <pc:spChg chg="add del">
          <ac:chgData name="Sharlene Leroy-Dyer" userId="da1e9c30-4df4-45e7-b14d-0d9d13c5aeab" providerId="ADAL" clId="{4868A456-B8AB-4807-9CE7-33BC5C34CFFA}" dt="2018-11-10T03:44:46.621" v="223"/>
          <ac:spMkLst>
            <pc:docMk/>
            <pc:sldMk cId="2142400921" sldId="279"/>
            <ac:spMk id="58" creationId="{D8A2D167-807B-4285-BF5A-BE1660FA27F5}"/>
          </ac:spMkLst>
        </pc:spChg>
        <pc:spChg chg="add del">
          <ac:chgData name="Sharlene Leroy-Dyer" userId="da1e9c30-4df4-45e7-b14d-0d9d13c5aeab" providerId="ADAL" clId="{4868A456-B8AB-4807-9CE7-33BC5C34CFFA}" dt="2018-11-10T03:44:46.621" v="223"/>
          <ac:spMkLst>
            <pc:docMk/>
            <pc:sldMk cId="2142400921" sldId="279"/>
            <ac:spMk id="60" creationId="{83B96611-4BCB-4210-9437-6F78615AB780}"/>
          </ac:spMkLst>
        </pc:spChg>
        <pc:picChg chg="add mod">
          <ac:chgData name="Sharlene Leroy-Dyer" userId="da1e9c30-4df4-45e7-b14d-0d9d13c5aeab" providerId="ADAL" clId="{4868A456-B8AB-4807-9CE7-33BC5C34CFFA}" dt="2018-11-10T03:42:04.489" v="187" actId="1076"/>
          <ac:picMkLst>
            <pc:docMk/>
            <pc:sldMk cId="2142400921" sldId="279"/>
            <ac:picMk id="13" creationId="{CFD92B3D-5C8F-46DF-9C86-C77FC86CD966}"/>
          </ac:picMkLst>
        </pc:picChg>
        <pc:picChg chg="del">
          <ac:chgData name="Sharlene Leroy-Dyer" userId="da1e9c30-4df4-45e7-b14d-0d9d13c5aeab" providerId="ADAL" clId="{4868A456-B8AB-4807-9CE7-33BC5C34CFFA}" dt="2018-11-10T03:41:55.537" v="184"/>
          <ac:picMkLst>
            <pc:docMk/>
            <pc:sldMk cId="2142400921" sldId="279"/>
            <ac:picMk id="41" creationId="{D5D93632-1668-4309-8712-7F13E83B27DD}"/>
          </ac:picMkLst>
        </pc:picChg>
        <pc:picChg chg="add del">
          <ac:chgData name="Sharlene Leroy-Dyer" userId="da1e9c30-4df4-45e7-b14d-0d9d13c5aeab" providerId="ADAL" clId="{4868A456-B8AB-4807-9CE7-33BC5C34CFFA}" dt="2018-11-10T03:44:46.621" v="223"/>
          <ac:picMkLst>
            <pc:docMk/>
            <pc:sldMk cId="2142400921" sldId="279"/>
            <ac:picMk id="44" creationId="{BED40652-2041-40A8-BD19-217432266812}"/>
          </ac:picMkLst>
        </pc:picChg>
        <pc:picChg chg="add del">
          <ac:chgData name="Sharlene Leroy-Dyer" userId="da1e9c30-4df4-45e7-b14d-0d9d13c5aeab" providerId="ADAL" clId="{4868A456-B8AB-4807-9CE7-33BC5C34CFFA}" dt="2018-11-10T03:44:46.621" v="223"/>
          <ac:picMkLst>
            <pc:docMk/>
            <pc:sldMk cId="2142400921" sldId="279"/>
            <ac:picMk id="46" creationId="{3F9E3962-D4A6-4AE1-88E9-74BCE5EB88F5}"/>
          </ac:picMkLst>
        </pc:picChg>
        <pc:picChg chg="add del">
          <ac:chgData name="Sharlene Leroy-Dyer" userId="da1e9c30-4df4-45e7-b14d-0d9d13c5aeab" providerId="ADAL" clId="{4868A456-B8AB-4807-9CE7-33BC5C34CFFA}" dt="2018-11-10T03:44:46.621" v="223"/>
          <ac:picMkLst>
            <pc:docMk/>
            <pc:sldMk cId="2142400921" sldId="279"/>
            <ac:picMk id="50" creationId="{79C71F41-5AA1-428C-A1E3-0BD5A769116D}"/>
          </ac:picMkLst>
        </pc:picChg>
        <pc:picChg chg="add del">
          <ac:chgData name="Sharlene Leroy-Dyer" userId="da1e9c30-4df4-45e7-b14d-0d9d13c5aeab" providerId="ADAL" clId="{4868A456-B8AB-4807-9CE7-33BC5C34CFFA}" dt="2018-11-10T03:44:46.621" v="223"/>
          <ac:picMkLst>
            <pc:docMk/>
            <pc:sldMk cId="2142400921" sldId="279"/>
            <ac:picMk id="52" creationId="{8AA17048-7FB7-46CB-B99B-8D9D66ECA5B6}"/>
          </ac:picMkLst>
        </pc:picChg>
      </pc:sldChg>
      <pc:sldChg chg="addSp delSp modSp add mod setBg delDesignElem modNotesTx">
        <pc:chgData name="Sharlene Leroy-Dyer" userId="da1e9c30-4df4-45e7-b14d-0d9d13c5aeab" providerId="ADAL" clId="{4868A456-B8AB-4807-9CE7-33BC5C34CFFA}" dt="2018-11-10T05:43:36.776" v="648" actId="6549"/>
        <pc:sldMkLst>
          <pc:docMk/>
          <pc:sldMk cId="396574770" sldId="280"/>
        </pc:sldMkLst>
        <pc:spChg chg="mod">
          <ac:chgData name="Sharlene Leroy-Dyer" userId="da1e9c30-4df4-45e7-b14d-0d9d13c5aeab" providerId="ADAL" clId="{4868A456-B8AB-4807-9CE7-33BC5C34CFFA}" dt="2018-11-10T05:42:48.456" v="628" actId="20577"/>
          <ac:spMkLst>
            <pc:docMk/>
            <pc:sldMk cId="396574770" sldId="280"/>
            <ac:spMk id="2" creationId="{B3EAEF94-9E5A-4F87-B8CA-312CE9431296}"/>
          </ac:spMkLst>
        </pc:spChg>
        <pc:spChg chg="del">
          <ac:chgData name="Sharlene Leroy-Dyer" userId="da1e9c30-4df4-45e7-b14d-0d9d13c5aeab" providerId="ADAL" clId="{4868A456-B8AB-4807-9CE7-33BC5C34CFFA}" dt="2018-11-10T03:42:59.117" v="193"/>
          <ac:spMkLst>
            <pc:docMk/>
            <pc:sldMk cId="396574770" sldId="280"/>
            <ac:spMk id="3" creationId="{CC78896C-2D09-447E-AD85-497F6292BD30}"/>
          </ac:spMkLst>
        </pc:spChg>
        <pc:spChg chg="add del">
          <ac:chgData name="Sharlene Leroy-Dyer" userId="da1e9c30-4df4-45e7-b14d-0d9d13c5aeab" providerId="ADAL" clId="{4868A456-B8AB-4807-9CE7-33BC5C34CFFA}" dt="2018-11-10T05:42:41.457" v="613"/>
          <ac:spMkLst>
            <pc:docMk/>
            <pc:sldMk cId="396574770" sldId="280"/>
            <ac:spMk id="9" creationId="{28D241F9-2248-417D-A3B1-1BE0763E4D3B}"/>
          </ac:spMkLst>
        </pc:spChg>
        <pc:spChg chg="add del">
          <ac:chgData name="Sharlene Leroy-Dyer" userId="da1e9c30-4df4-45e7-b14d-0d9d13c5aeab" providerId="ADAL" clId="{4868A456-B8AB-4807-9CE7-33BC5C34CFFA}" dt="2018-11-10T03:44:46.621" v="223"/>
          <ac:spMkLst>
            <pc:docMk/>
            <pc:sldMk cId="396574770" sldId="280"/>
            <ac:spMk id="12" creationId="{637C035B-4F43-4464-9C0C-4714E1FAD4F8}"/>
          </ac:spMkLst>
        </pc:spChg>
        <pc:spChg chg="add del">
          <ac:chgData name="Sharlene Leroy-Dyer" userId="da1e9c30-4df4-45e7-b14d-0d9d13c5aeab" providerId="ADAL" clId="{4868A456-B8AB-4807-9CE7-33BC5C34CFFA}" dt="2018-11-10T03:44:46.621" v="223"/>
          <ac:spMkLst>
            <pc:docMk/>
            <pc:sldMk cId="396574770" sldId="280"/>
            <ac:spMk id="14" creationId="{D0B976D2-0CB1-49A9-BAE8-08D80D08C80E}"/>
          </ac:spMkLst>
        </pc:spChg>
        <pc:spChg chg="add del">
          <ac:chgData name="Sharlene Leroy-Dyer" userId="da1e9c30-4df4-45e7-b14d-0d9d13c5aeab" providerId="ADAL" clId="{4868A456-B8AB-4807-9CE7-33BC5C34CFFA}" dt="2018-11-10T03:44:46.621" v="223"/>
          <ac:spMkLst>
            <pc:docMk/>
            <pc:sldMk cId="396574770" sldId="280"/>
            <ac:spMk id="16" creationId="{40FB5D5B-FC6D-4835-B789-333DA52ADFB4}"/>
          </ac:spMkLst>
        </pc:spChg>
        <pc:spChg chg="add del">
          <ac:chgData name="Sharlene Leroy-Dyer" userId="da1e9c30-4df4-45e7-b14d-0d9d13c5aeab" providerId="ADAL" clId="{4868A456-B8AB-4807-9CE7-33BC5C34CFFA}" dt="2018-11-10T03:44:46.621" v="223"/>
          <ac:spMkLst>
            <pc:docMk/>
            <pc:sldMk cId="396574770" sldId="280"/>
            <ac:spMk id="18" creationId="{DADADB2C-559B-4AE1-B191-800C78A4B459}"/>
          </ac:spMkLst>
        </pc:spChg>
        <pc:picChg chg="add del mod">
          <ac:chgData name="Sharlene Leroy-Dyer" userId="da1e9c30-4df4-45e7-b14d-0d9d13c5aeab" providerId="ADAL" clId="{4868A456-B8AB-4807-9CE7-33BC5C34CFFA}" dt="2018-11-10T03:43:12.871" v="197" actId="26606"/>
          <ac:picMkLst>
            <pc:docMk/>
            <pc:sldMk cId="396574770" sldId="280"/>
            <ac:picMk id="4" creationId="{AC4587FD-BB42-48D5-89F5-FBABC9324ACE}"/>
          </ac:picMkLst>
        </pc:picChg>
        <pc:picChg chg="add mod">
          <ac:chgData name="Sharlene Leroy-Dyer" userId="da1e9c30-4df4-45e7-b14d-0d9d13c5aeab" providerId="ADAL" clId="{4868A456-B8AB-4807-9CE7-33BC5C34CFFA}" dt="2018-11-10T03:43:24.351" v="200" actId="1076"/>
          <ac:picMkLst>
            <pc:docMk/>
            <pc:sldMk cId="396574770" sldId="280"/>
            <ac:picMk id="7" creationId="{AC4587FD-BB42-48D5-89F5-FBABC9324ACE}"/>
          </ac:picMkLst>
        </pc:picChg>
      </pc:sldChg>
      <pc:sldChg chg="modSp add modNotesTx">
        <pc:chgData name="Sharlene Leroy-Dyer" userId="da1e9c30-4df4-45e7-b14d-0d9d13c5aeab" providerId="ADAL" clId="{4868A456-B8AB-4807-9CE7-33BC5C34CFFA}" dt="2018-11-21T07:59:36.626" v="2643" actId="20577"/>
        <pc:sldMkLst>
          <pc:docMk/>
          <pc:sldMk cId="3871069153" sldId="281"/>
        </pc:sldMkLst>
        <pc:spChg chg="mod">
          <ac:chgData name="Sharlene Leroy-Dyer" userId="da1e9c30-4df4-45e7-b14d-0d9d13c5aeab" providerId="ADAL" clId="{4868A456-B8AB-4807-9CE7-33BC5C34CFFA}" dt="2018-11-10T05:16:34.882" v="293" actId="20577"/>
          <ac:spMkLst>
            <pc:docMk/>
            <pc:sldMk cId="3871069153" sldId="281"/>
            <ac:spMk id="2" creationId="{6FB8B1BA-B65B-4F12-8543-AFCC7EFE4413}"/>
          </ac:spMkLst>
        </pc:spChg>
      </pc:sldChg>
      <pc:sldChg chg="addSp delSp modSp add mod ord setBg modNotesTx">
        <pc:chgData name="Sharlene Leroy-Dyer" userId="da1e9c30-4df4-45e7-b14d-0d9d13c5aeab" providerId="ADAL" clId="{4868A456-B8AB-4807-9CE7-33BC5C34CFFA}" dt="2018-11-16T08:02:43.686" v="1857"/>
        <pc:sldMkLst>
          <pc:docMk/>
          <pc:sldMk cId="3232550654" sldId="282"/>
        </pc:sldMkLst>
        <pc:spChg chg="mod">
          <ac:chgData name="Sharlene Leroy-Dyer" userId="da1e9c30-4df4-45e7-b14d-0d9d13c5aeab" providerId="ADAL" clId="{4868A456-B8AB-4807-9CE7-33BC5C34CFFA}" dt="2018-11-10T07:22:30.612" v="800" actId="26606"/>
          <ac:spMkLst>
            <pc:docMk/>
            <pc:sldMk cId="3232550654" sldId="282"/>
            <ac:spMk id="2" creationId="{4F674131-A642-488B-ADAC-7469CC3264AF}"/>
          </ac:spMkLst>
        </pc:spChg>
        <pc:spChg chg="del">
          <ac:chgData name="Sharlene Leroy-Dyer" userId="da1e9c30-4df4-45e7-b14d-0d9d13c5aeab" providerId="ADAL" clId="{4868A456-B8AB-4807-9CE7-33BC5C34CFFA}" dt="2018-11-10T07:21:38.342" v="793" actId="931"/>
          <ac:spMkLst>
            <pc:docMk/>
            <pc:sldMk cId="3232550654" sldId="282"/>
            <ac:spMk id="3" creationId="{0082D284-DBE0-44E7-B0AB-945A3D78D73C}"/>
          </ac:spMkLst>
        </pc:spChg>
        <pc:spChg chg="add del mod">
          <ac:chgData name="Sharlene Leroy-Dyer" userId="da1e9c30-4df4-45e7-b14d-0d9d13c5aeab" providerId="ADAL" clId="{4868A456-B8AB-4807-9CE7-33BC5C34CFFA}" dt="2018-11-10T07:22:21.864" v="797" actId="931"/>
          <ac:spMkLst>
            <pc:docMk/>
            <pc:sldMk cId="3232550654" sldId="282"/>
            <ac:spMk id="6" creationId="{4EE40281-2C14-42B0-A4D4-B0D0E78464A1}"/>
          </ac:spMkLst>
        </pc:spChg>
        <pc:spChg chg="add">
          <ac:chgData name="Sharlene Leroy-Dyer" userId="da1e9c30-4df4-45e7-b14d-0d9d13c5aeab" providerId="ADAL" clId="{4868A456-B8AB-4807-9CE7-33BC5C34CFFA}" dt="2018-11-10T07:22:30.612" v="800" actId="26606"/>
          <ac:spMkLst>
            <pc:docMk/>
            <pc:sldMk cId="3232550654" sldId="282"/>
            <ac:spMk id="17" creationId="{4C6C9A81-EBD8-4A7D-BE1B-7520E2A46FCD}"/>
          </ac:spMkLst>
        </pc:spChg>
        <pc:spChg chg="add">
          <ac:chgData name="Sharlene Leroy-Dyer" userId="da1e9c30-4df4-45e7-b14d-0d9d13c5aeab" providerId="ADAL" clId="{4868A456-B8AB-4807-9CE7-33BC5C34CFFA}" dt="2018-11-10T07:22:30.612" v="800" actId="26606"/>
          <ac:spMkLst>
            <pc:docMk/>
            <pc:sldMk cId="3232550654" sldId="282"/>
            <ac:spMk id="23" creationId="{1CFBC036-F1E2-42B1-B205-11560583B5BB}"/>
          </ac:spMkLst>
        </pc:spChg>
        <pc:spChg chg="add">
          <ac:chgData name="Sharlene Leroy-Dyer" userId="da1e9c30-4df4-45e7-b14d-0d9d13c5aeab" providerId="ADAL" clId="{4868A456-B8AB-4807-9CE7-33BC5C34CFFA}" dt="2018-11-10T07:22:30.612" v="800" actId="26606"/>
          <ac:spMkLst>
            <pc:docMk/>
            <pc:sldMk cId="3232550654" sldId="282"/>
            <ac:spMk id="25" creationId="{9200DA9A-C650-4C85-93DE-F8BFB97880AA}"/>
          </ac:spMkLst>
        </pc:spChg>
        <pc:spChg chg="add">
          <ac:chgData name="Sharlene Leroy-Dyer" userId="da1e9c30-4df4-45e7-b14d-0d9d13c5aeab" providerId="ADAL" clId="{4868A456-B8AB-4807-9CE7-33BC5C34CFFA}" dt="2018-11-10T07:22:30.612" v="800" actId="26606"/>
          <ac:spMkLst>
            <pc:docMk/>
            <pc:sldMk cId="3232550654" sldId="282"/>
            <ac:spMk id="27" creationId="{D8A2D167-807B-4285-BF5A-BE1660FA27F5}"/>
          </ac:spMkLst>
        </pc:spChg>
        <pc:spChg chg="add">
          <ac:chgData name="Sharlene Leroy-Dyer" userId="da1e9c30-4df4-45e7-b14d-0d9d13c5aeab" providerId="ADAL" clId="{4868A456-B8AB-4807-9CE7-33BC5C34CFFA}" dt="2018-11-10T07:22:30.612" v="800" actId="26606"/>
          <ac:spMkLst>
            <pc:docMk/>
            <pc:sldMk cId="3232550654" sldId="282"/>
            <ac:spMk id="29" creationId="{83B96611-4BCB-4210-9437-6F78615AB780}"/>
          </ac:spMkLst>
        </pc:spChg>
        <pc:picChg chg="add del mod">
          <ac:chgData name="Sharlene Leroy-Dyer" userId="da1e9c30-4df4-45e7-b14d-0d9d13c5aeab" providerId="ADAL" clId="{4868A456-B8AB-4807-9CE7-33BC5C34CFFA}" dt="2018-11-10T07:21:43.220" v="796"/>
          <ac:picMkLst>
            <pc:docMk/>
            <pc:sldMk cId="3232550654" sldId="282"/>
            <ac:picMk id="5" creationId="{4EAA6BBC-BC62-4F5C-95CD-2F49BFA2F300}"/>
          </ac:picMkLst>
        </pc:picChg>
        <pc:picChg chg="add mod">
          <ac:chgData name="Sharlene Leroy-Dyer" userId="da1e9c30-4df4-45e7-b14d-0d9d13c5aeab" providerId="ADAL" clId="{4868A456-B8AB-4807-9CE7-33BC5C34CFFA}" dt="2018-11-10T07:25:02.746" v="826" actId="14100"/>
          <ac:picMkLst>
            <pc:docMk/>
            <pc:sldMk cId="3232550654" sldId="282"/>
            <ac:picMk id="8" creationId="{7D652118-9ED9-42A8-A1FF-C61E6C6097A2}"/>
          </ac:picMkLst>
        </pc:picChg>
        <pc:picChg chg="add">
          <ac:chgData name="Sharlene Leroy-Dyer" userId="da1e9c30-4df4-45e7-b14d-0d9d13c5aeab" providerId="ADAL" clId="{4868A456-B8AB-4807-9CE7-33BC5C34CFFA}" dt="2018-11-10T07:22:30.612" v="800" actId="26606"/>
          <ac:picMkLst>
            <pc:docMk/>
            <pc:sldMk cId="3232550654" sldId="282"/>
            <ac:picMk id="13" creationId="{BED40652-2041-40A8-BD19-217432266812}"/>
          </ac:picMkLst>
        </pc:picChg>
        <pc:picChg chg="add">
          <ac:chgData name="Sharlene Leroy-Dyer" userId="da1e9c30-4df4-45e7-b14d-0d9d13c5aeab" providerId="ADAL" clId="{4868A456-B8AB-4807-9CE7-33BC5C34CFFA}" dt="2018-11-10T07:22:30.612" v="800" actId="26606"/>
          <ac:picMkLst>
            <pc:docMk/>
            <pc:sldMk cId="3232550654" sldId="282"/>
            <ac:picMk id="15" creationId="{3F9E3962-D4A6-4AE1-88E9-74BCE5EB88F5}"/>
          </ac:picMkLst>
        </pc:picChg>
        <pc:picChg chg="add">
          <ac:chgData name="Sharlene Leroy-Dyer" userId="da1e9c30-4df4-45e7-b14d-0d9d13c5aeab" providerId="ADAL" clId="{4868A456-B8AB-4807-9CE7-33BC5C34CFFA}" dt="2018-11-10T07:22:30.612" v="800" actId="26606"/>
          <ac:picMkLst>
            <pc:docMk/>
            <pc:sldMk cId="3232550654" sldId="282"/>
            <ac:picMk id="19" creationId="{79C71F41-5AA1-428C-A1E3-0BD5A769116D}"/>
          </ac:picMkLst>
        </pc:picChg>
        <pc:picChg chg="add">
          <ac:chgData name="Sharlene Leroy-Dyer" userId="da1e9c30-4df4-45e7-b14d-0d9d13c5aeab" providerId="ADAL" clId="{4868A456-B8AB-4807-9CE7-33BC5C34CFFA}" dt="2018-11-10T07:22:30.612" v="800" actId="26606"/>
          <ac:picMkLst>
            <pc:docMk/>
            <pc:sldMk cId="3232550654" sldId="282"/>
            <ac:picMk id="21" creationId="{8AA17048-7FB7-46CB-B99B-8D9D66ECA5B6}"/>
          </ac:picMkLst>
        </pc:picChg>
      </pc:sldChg>
      <pc:sldChg chg="addSp delSp modSp add mod ord setBg modNotesTx">
        <pc:chgData name="Sharlene Leroy-Dyer" userId="da1e9c30-4df4-45e7-b14d-0d9d13c5aeab" providerId="ADAL" clId="{4868A456-B8AB-4807-9CE7-33BC5C34CFFA}" dt="2018-11-21T07:50:18.347" v="2192" actId="20577"/>
        <pc:sldMkLst>
          <pc:docMk/>
          <pc:sldMk cId="46407884" sldId="283"/>
        </pc:sldMkLst>
        <pc:spChg chg="mod">
          <ac:chgData name="Sharlene Leroy-Dyer" userId="da1e9c30-4df4-45e7-b14d-0d9d13c5aeab" providerId="ADAL" clId="{4868A456-B8AB-4807-9CE7-33BC5C34CFFA}" dt="2018-11-10T07:46:01.334" v="1119" actId="1076"/>
          <ac:spMkLst>
            <pc:docMk/>
            <pc:sldMk cId="46407884" sldId="283"/>
            <ac:spMk id="2" creationId="{64020336-2035-491E-8C96-B6FFBC704ACD}"/>
          </ac:spMkLst>
        </pc:spChg>
        <pc:spChg chg="del">
          <ac:chgData name="Sharlene Leroy-Dyer" userId="da1e9c30-4df4-45e7-b14d-0d9d13c5aeab" providerId="ADAL" clId="{4868A456-B8AB-4807-9CE7-33BC5C34CFFA}" dt="2018-11-10T07:27:01.979" v="828"/>
          <ac:spMkLst>
            <pc:docMk/>
            <pc:sldMk cId="46407884" sldId="283"/>
            <ac:spMk id="3" creationId="{8D75C758-459E-4ADB-A43F-46BFB1419F8A}"/>
          </ac:spMkLst>
        </pc:spChg>
        <pc:spChg chg="add del mod">
          <ac:chgData name="Sharlene Leroy-Dyer" userId="da1e9c30-4df4-45e7-b14d-0d9d13c5aeab" providerId="ADAL" clId="{4868A456-B8AB-4807-9CE7-33BC5C34CFFA}" dt="2018-11-10T07:29:19.391" v="844"/>
          <ac:spMkLst>
            <pc:docMk/>
            <pc:sldMk cId="46407884" sldId="283"/>
            <ac:spMk id="9" creationId="{EED04EFA-6822-47CA-B80A-4AD7BE55651D}"/>
          </ac:spMkLst>
        </pc:spChg>
        <pc:spChg chg="add">
          <ac:chgData name="Sharlene Leroy-Dyer" userId="da1e9c30-4df4-45e7-b14d-0d9d13c5aeab" providerId="ADAL" clId="{4868A456-B8AB-4807-9CE7-33BC5C34CFFA}" dt="2018-11-10T07:27:06.681" v="832" actId="26606"/>
          <ac:spMkLst>
            <pc:docMk/>
            <pc:sldMk cId="46407884" sldId="283"/>
            <ac:spMk id="14" creationId="{4C6C9A81-EBD8-4A7D-BE1B-7520E2A46FCD}"/>
          </ac:spMkLst>
        </pc:spChg>
        <pc:spChg chg="add">
          <ac:chgData name="Sharlene Leroy-Dyer" userId="da1e9c30-4df4-45e7-b14d-0d9d13c5aeab" providerId="ADAL" clId="{4868A456-B8AB-4807-9CE7-33BC5C34CFFA}" dt="2018-11-10T07:27:06.681" v="832" actId="26606"/>
          <ac:spMkLst>
            <pc:docMk/>
            <pc:sldMk cId="46407884" sldId="283"/>
            <ac:spMk id="20" creationId="{1CFBC036-F1E2-42B1-B205-11560583B5BB}"/>
          </ac:spMkLst>
        </pc:spChg>
        <pc:spChg chg="add">
          <ac:chgData name="Sharlene Leroy-Dyer" userId="da1e9c30-4df4-45e7-b14d-0d9d13c5aeab" providerId="ADAL" clId="{4868A456-B8AB-4807-9CE7-33BC5C34CFFA}" dt="2018-11-10T07:27:06.681" v="832" actId="26606"/>
          <ac:spMkLst>
            <pc:docMk/>
            <pc:sldMk cId="46407884" sldId="283"/>
            <ac:spMk id="22" creationId="{9200DA9A-C650-4C85-93DE-F8BFB97880AA}"/>
          </ac:spMkLst>
        </pc:spChg>
        <pc:spChg chg="add">
          <ac:chgData name="Sharlene Leroy-Dyer" userId="da1e9c30-4df4-45e7-b14d-0d9d13c5aeab" providerId="ADAL" clId="{4868A456-B8AB-4807-9CE7-33BC5C34CFFA}" dt="2018-11-10T07:27:06.681" v="832" actId="26606"/>
          <ac:spMkLst>
            <pc:docMk/>
            <pc:sldMk cId="46407884" sldId="283"/>
            <ac:spMk id="24" creationId="{D8A2D167-807B-4285-BF5A-BE1660FA27F5}"/>
          </ac:spMkLst>
        </pc:spChg>
        <pc:spChg chg="add">
          <ac:chgData name="Sharlene Leroy-Dyer" userId="da1e9c30-4df4-45e7-b14d-0d9d13c5aeab" providerId="ADAL" clId="{4868A456-B8AB-4807-9CE7-33BC5C34CFFA}" dt="2018-11-10T07:27:06.681" v="832" actId="26606"/>
          <ac:spMkLst>
            <pc:docMk/>
            <pc:sldMk cId="46407884" sldId="283"/>
            <ac:spMk id="26" creationId="{83B96611-4BCB-4210-9437-6F78615AB780}"/>
          </ac:spMkLst>
        </pc:spChg>
        <pc:graphicFrameChg chg="add del mod">
          <ac:chgData name="Sharlene Leroy-Dyer" userId="da1e9c30-4df4-45e7-b14d-0d9d13c5aeab" providerId="ADAL" clId="{4868A456-B8AB-4807-9CE7-33BC5C34CFFA}" dt="2018-11-10T07:28:53.741" v="839"/>
          <ac:graphicFrameMkLst>
            <pc:docMk/>
            <pc:sldMk cId="46407884" sldId="283"/>
            <ac:graphicFrameMk id="6" creationId="{560D74FF-FC84-467D-9251-3DE4D2A45BF1}"/>
          </ac:graphicFrameMkLst>
        </pc:graphicFrameChg>
        <pc:picChg chg="add del mod modCrop">
          <ac:chgData name="Sharlene Leroy-Dyer" userId="da1e9c30-4df4-45e7-b14d-0d9d13c5aeab" providerId="ADAL" clId="{4868A456-B8AB-4807-9CE7-33BC5C34CFFA}" dt="2018-11-10T07:29:16.661" v="843"/>
          <ac:picMkLst>
            <pc:docMk/>
            <pc:sldMk cId="46407884" sldId="283"/>
            <ac:picMk id="5" creationId="{C069C9D3-7077-4CB3-9ECA-28B6B67A74C9}"/>
          </ac:picMkLst>
        </pc:picChg>
        <pc:picChg chg="add mod">
          <ac:chgData name="Sharlene Leroy-Dyer" userId="da1e9c30-4df4-45e7-b14d-0d9d13c5aeab" providerId="ADAL" clId="{4868A456-B8AB-4807-9CE7-33BC5C34CFFA}" dt="2018-11-10T07:29:22.111" v="845" actId="1076"/>
          <ac:picMkLst>
            <pc:docMk/>
            <pc:sldMk cId="46407884" sldId="283"/>
            <ac:picMk id="8" creationId="{BEEE04A3-97CB-47AA-8EF0-ED07268AE43D}"/>
          </ac:picMkLst>
        </pc:picChg>
        <pc:picChg chg="add">
          <ac:chgData name="Sharlene Leroy-Dyer" userId="da1e9c30-4df4-45e7-b14d-0d9d13c5aeab" providerId="ADAL" clId="{4868A456-B8AB-4807-9CE7-33BC5C34CFFA}" dt="2018-11-10T07:27:06.681" v="832" actId="26606"/>
          <ac:picMkLst>
            <pc:docMk/>
            <pc:sldMk cId="46407884" sldId="283"/>
            <ac:picMk id="10" creationId="{BED40652-2041-40A8-BD19-217432266812}"/>
          </ac:picMkLst>
        </pc:picChg>
        <pc:picChg chg="add">
          <ac:chgData name="Sharlene Leroy-Dyer" userId="da1e9c30-4df4-45e7-b14d-0d9d13c5aeab" providerId="ADAL" clId="{4868A456-B8AB-4807-9CE7-33BC5C34CFFA}" dt="2018-11-10T07:27:06.681" v="832" actId="26606"/>
          <ac:picMkLst>
            <pc:docMk/>
            <pc:sldMk cId="46407884" sldId="283"/>
            <ac:picMk id="12" creationId="{3F9E3962-D4A6-4AE1-88E9-74BCE5EB88F5}"/>
          </ac:picMkLst>
        </pc:picChg>
        <pc:picChg chg="add">
          <ac:chgData name="Sharlene Leroy-Dyer" userId="da1e9c30-4df4-45e7-b14d-0d9d13c5aeab" providerId="ADAL" clId="{4868A456-B8AB-4807-9CE7-33BC5C34CFFA}" dt="2018-11-10T07:27:06.681" v="832" actId="26606"/>
          <ac:picMkLst>
            <pc:docMk/>
            <pc:sldMk cId="46407884" sldId="283"/>
            <ac:picMk id="16" creationId="{79C71F41-5AA1-428C-A1E3-0BD5A769116D}"/>
          </ac:picMkLst>
        </pc:picChg>
        <pc:picChg chg="add">
          <ac:chgData name="Sharlene Leroy-Dyer" userId="da1e9c30-4df4-45e7-b14d-0d9d13c5aeab" providerId="ADAL" clId="{4868A456-B8AB-4807-9CE7-33BC5C34CFFA}" dt="2018-11-10T07:27:06.681" v="832" actId="26606"/>
          <ac:picMkLst>
            <pc:docMk/>
            <pc:sldMk cId="46407884" sldId="283"/>
            <ac:picMk id="18" creationId="{8AA17048-7FB7-46CB-B99B-8D9D66ECA5B6}"/>
          </ac:picMkLst>
        </pc:picChg>
      </pc:sldChg>
      <pc:sldChg chg="addSp delSp modSp add mod ord setBg setClrOvrMap modNotesTx">
        <pc:chgData name="Sharlene Leroy-Dyer" userId="da1e9c30-4df4-45e7-b14d-0d9d13c5aeab" providerId="ADAL" clId="{4868A456-B8AB-4807-9CE7-33BC5C34CFFA}" dt="2018-11-21T07:57:10.687" v="2570" actId="20577"/>
        <pc:sldMkLst>
          <pc:docMk/>
          <pc:sldMk cId="1198038746" sldId="284"/>
        </pc:sldMkLst>
        <pc:spChg chg="mod">
          <ac:chgData name="Sharlene Leroy-Dyer" userId="da1e9c30-4df4-45e7-b14d-0d9d13c5aeab" providerId="ADAL" clId="{4868A456-B8AB-4807-9CE7-33BC5C34CFFA}" dt="2018-11-10T07:57:22.806" v="1197" actId="26606"/>
          <ac:spMkLst>
            <pc:docMk/>
            <pc:sldMk cId="1198038746" sldId="284"/>
            <ac:spMk id="2" creationId="{2FD6AADF-D6AE-46B5-81FF-FFDC0A402040}"/>
          </ac:spMkLst>
        </pc:spChg>
        <pc:spChg chg="del">
          <ac:chgData name="Sharlene Leroy-Dyer" userId="da1e9c30-4df4-45e7-b14d-0d9d13c5aeab" providerId="ADAL" clId="{4868A456-B8AB-4807-9CE7-33BC5C34CFFA}" dt="2018-11-10T07:52:46.989" v="1120"/>
          <ac:spMkLst>
            <pc:docMk/>
            <pc:sldMk cId="1198038746" sldId="284"/>
            <ac:spMk id="3" creationId="{59A0535C-9541-4E0E-B4E9-29B5A2EEAF49}"/>
          </ac:spMkLst>
        </pc:spChg>
        <pc:spChg chg="add del mod">
          <ac:chgData name="Sharlene Leroy-Dyer" userId="da1e9c30-4df4-45e7-b14d-0d9d13c5aeab" providerId="ADAL" clId="{4868A456-B8AB-4807-9CE7-33BC5C34CFFA}" dt="2018-11-10T07:55:01.139" v="1173" actId="26606"/>
          <ac:spMkLst>
            <pc:docMk/>
            <pc:sldMk cId="1198038746" sldId="284"/>
            <ac:spMk id="6" creationId="{5286B1B4-551C-4D1F-B77A-FC20F2186EF6}"/>
          </ac:spMkLst>
        </pc:spChg>
        <pc:spChg chg="add del">
          <ac:chgData name="Sharlene Leroy-Dyer" userId="da1e9c30-4df4-45e7-b14d-0d9d13c5aeab" providerId="ADAL" clId="{4868A456-B8AB-4807-9CE7-33BC5C34CFFA}" dt="2018-11-10T07:55:01.139" v="1173" actId="26606"/>
          <ac:spMkLst>
            <pc:docMk/>
            <pc:sldMk cId="1198038746" sldId="284"/>
            <ac:spMk id="14" creationId="{4C6C9A81-EBD8-4A7D-BE1B-7520E2A46FCD}"/>
          </ac:spMkLst>
        </pc:spChg>
        <pc:spChg chg="add del">
          <ac:chgData name="Sharlene Leroy-Dyer" userId="da1e9c30-4df4-45e7-b14d-0d9d13c5aeab" providerId="ADAL" clId="{4868A456-B8AB-4807-9CE7-33BC5C34CFFA}" dt="2018-11-10T07:55:01.139" v="1173" actId="26606"/>
          <ac:spMkLst>
            <pc:docMk/>
            <pc:sldMk cId="1198038746" sldId="284"/>
            <ac:spMk id="20" creationId="{1CFBC036-F1E2-42B1-B205-11560583B5BB}"/>
          </ac:spMkLst>
        </pc:spChg>
        <pc:spChg chg="add del">
          <ac:chgData name="Sharlene Leroy-Dyer" userId="da1e9c30-4df4-45e7-b14d-0d9d13c5aeab" providerId="ADAL" clId="{4868A456-B8AB-4807-9CE7-33BC5C34CFFA}" dt="2018-11-10T07:55:01.139" v="1173" actId="26606"/>
          <ac:spMkLst>
            <pc:docMk/>
            <pc:sldMk cId="1198038746" sldId="284"/>
            <ac:spMk id="22" creationId="{9200DA9A-C650-4C85-93DE-F8BFB97880AA}"/>
          </ac:spMkLst>
        </pc:spChg>
        <pc:spChg chg="add del">
          <ac:chgData name="Sharlene Leroy-Dyer" userId="da1e9c30-4df4-45e7-b14d-0d9d13c5aeab" providerId="ADAL" clId="{4868A456-B8AB-4807-9CE7-33BC5C34CFFA}" dt="2018-11-10T07:55:01.139" v="1173" actId="26606"/>
          <ac:spMkLst>
            <pc:docMk/>
            <pc:sldMk cId="1198038746" sldId="284"/>
            <ac:spMk id="24" creationId="{D8A2D167-807B-4285-BF5A-BE1660FA27F5}"/>
          </ac:spMkLst>
        </pc:spChg>
        <pc:spChg chg="add del">
          <ac:chgData name="Sharlene Leroy-Dyer" userId="da1e9c30-4df4-45e7-b14d-0d9d13c5aeab" providerId="ADAL" clId="{4868A456-B8AB-4807-9CE7-33BC5C34CFFA}" dt="2018-11-10T07:55:01.139" v="1173" actId="26606"/>
          <ac:spMkLst>
            <pc:docMk/>
            <pc:sldMk cId="1198038746" sldId="284"/>
            <ac:spMk id="26" creationId="{83B96611-4BCB-4210-9437-6F78615AB780}"/>
          </ac:spMkLst>
        </pc:spChg>
        <pc:spChg chg="add del">
          <ac:chgData name="Sharlene Leroy-Dyer" userId="da1e9c30-4df4-45e7-b14d-0d9d13c5aeab" providerId="ADAL" clId="{4868A456-B8AB-4807-9CE7-33BC5C34CFFA}" dt="2018-11-10T07:57:22.806" v="1197" actId="26606"/>
          <ac:spMkLst>
            <pc:docMk/>
            <pc:sldMk cId="1198038746" sldId="284"/>
            <ac:spMk id="33" creationId="{BC56F353-A6B2-4CD1-8778-73A29B5DDDD9}"/>
          </ac:spMkLst>
        </pc:spChg>
        <pc:spChg chg="add del">
          <ac:chgData name="Sharlene Leroy-Dyer" userId="da1e9c30-4df4-45e7-b14d-0d9d13c5aeab" providerId="ADAL" clId="{4868A456-B8AB-4807-9CE7-33BC5C34CFFA}" dt="2018-11-10T07:57:22.806" v="1197" actId="26606"/>
          <ac:spMkLst>
            <pc:docMk/>
            <pc:sldMk cId="1198038746" sldId="284"/>
            <ac:spMk id="35" creationId="{734608D5-5005-45D5-B5F6-4EE2A67CE84E}"/>
          </ac:spMkLst>
        </pc:spChg>
        <pc:spChg chg="add del">
          <ac:chgData name="Sharlene Leroy-Dyer" userId="da1e9c30-4df4-45e7-b14d-0d9d13c5aeab" providerId="ADAL" clId="{4868A456-B8AB-4807-9CE7-33BC5C34CFFA}" dt="2018-11-10T07:57:22.806" v="1197" actId="26606"/>
          <ac:spMkLst>
            <pc:docMk/>
            <pc:sldMk cId="1198038746" sldId="284"/>
            <ac:spMk id="37" creationId="{DB32E318-52B0-468E-BABC-75D1409E80D5}"/>
          </ac:spMkLst>
        </pc:spChg>
        <pc:spChg chg="add del">
          <ac:chgData name="Sharlene Leroy-Dyer" userId="da1e9c30-4df4-45e7-b14d-0d9d13c5aeab" providerId="ADAL" clId="{4868A456-B8AB-4807-9CE7-33BC5C34CFFA}" dt="2018-11-10T07:57:22.806" v="1197" actId="26606"/>
          <ac:spMkLst>
            <pc:docMk/>
            <pc:sldMk cId="1198038746" sldId="284"/>
            <ac:spMk id="39" creationId="{4A52EEEC-E761-44C5-B120-D0EBE0AC9B51}"/>
          </ac:spMkLst>
        </pc:spChg>
        <pc:spChg chg="add del">
          <ac:chgData name="Sharlene Leroy-Dyer" userId="da1e9c30-4df4-45e7-b14d-0d9d13c5aeab" providerId="ADAL" clId="{4868A456-B8AB-4807-9CE7-33BC5C34CFFA}" dt="2018-11-10T07:57:22.667" v="1196" actId="26606"/>
          <ac:spMkLst>
            <pc:docMk/>
            <pc:sldMk cId="1198038746" sldId="284"/>
            <ac:spMk id="44" creationId="{D29121B6-CC83-4529-87ED-89AE1AD34EE4}"/>
          </ac:spMkLst>
        </pc:spChg>
        <pc:spChg chg="add del">
          <ac:chgData name="Sharlene Leroy-Dyer" userId="da1e9c30-4df4-45e7-b14d-0d9d13c5aeab" providerId="ADAL" clId="{4868A456-B8AB-4807-9CE7-33BC5C34CFFA}" dt="2018-11-10T07:57:22.667" v="1196" actId="26606"/>
          <ac:spMkLst>
            <pc:docMk/>
            <pc:sldMk cId="1198038746" sldId="284"/>
            <ac:spMk id="46" creationId="{F48C3783-EF6E-445F-A78D-9DE1771B04FF}"/>
          </ac:spMkLst>
        </pc:spChg>
        <pc:spChg chg="add del">
          <ac:chgData name="Sharlene Leroy-Dyer" userId="da1e9c30-4df4-45e7-b14d-0d9d13c5aeab" providerId="ADAL" clId="{4868A456-B8AB-4807-9CE7-33BC5C34CFFA}" dt="2018-11-10T07:57:22.667" v="1196" actId="26606"/>
          <ac:spMkLst>
            <pc:docMk/>
            <pc:sldMk cId="1198038746" sldId="284"/>
            <ac:spMk id="48" creationId="{CCB7DCDB-78ED-480D-8CA0-9930E8F29DBB}"/>
          </ac:spMkLst>
        </pc:spChg>
        <pc:spChg chg="add del">
          <ac:chgData name="Sharlene Leroy-Dyer" userId="da1e9c30-4df4-45e7-b14d-0d9d13c5aeab" providerId="ADAL" clId="{4868A456-B8AB-4807-9CE7-33BC5C34CFFA}" dt="2018-11-10T07:57:22.667" v="1196" actId="26606"/>
          <ac:spMkLst>
            <pc:docMk/>
            <pc:sldMk cId="1198038746" sldId="284"/>
            <ac:spMk id="50" creationId="{11F48B6A-C55F-4FD5-9034-DC9867D02B44}"/>
          </ac:spMkLst>
        </pc:spChg>
        <pc:graphicFrameChg chg="add mod modGraphic">
          <ac:chgData name="Sharlene Leroy-Dyer" userId="da1e9c30-4df4-45e7-b14d-0d9d13c5aeab" providerId="ADAL" clId="{4868A456-B8AB-4807-9CE7-33BC5C34CFFA}" dt="2018-11-10T07:57:22.806" v="1197" actId="26606"/>
          <ac:graphicFrameMkLst>
            <pc:docMk/>
            <pc:sldMk cId="1198038746" sldId="284"/>
            <ac:graphicFrameMk id="28" creationId="{7F6DF088-6A58-40C6-A646-148BF4F6FC78}"/>
          </ac:graphicFrameMkLst>
        </pc:graphicFrameChg>
        <pc:picChg chg="add del mod modCrop">
          <ac:chgData name="Sharlene Leroy-Dyer" userId="da1e9c30-4df4-45e7-b14d-0d9d13c5aeab" providerId="ADAL" clId="{4868A456-B8AB-4807-9CE7-33BC5C34CFFA}" dt="2018-11-10T07:53:25.241" v="1129"/>
          <ac:picMkLst>
            <pc:docMk/>
            <pc:sldMk cId="1198038746" sldId="284"/>
            <ac:picMk id="5" creationId="{9FACAD67-EE5B-44E8-A9CE-31FD8822C54D}"/>
          </ac:picMkLst>
        </pc:picChg>
        <pc:picChg chg="add del">
          <ac:chgData name="Sharlene Leroy-Dyer" userId="da1e9c30-4df4-45e7-b14d-0d9d13c5aeab" providerId="ADAL" clId="{4868A456-B8AB-4807-9CE7-33BC5C34CFFA}" dt="2018-11-10T07:55:01.139" v="1173" actId="26606"/>
          <ac:picMkLst>
            <pc:docMk/>
            <pc:sldMk cId="1198038746" sldId="284"/>
            <ac:picMk id="10" creationId="{BED40652-2041-40A8-BD19-217432266812}"/>
          </ac:picMkLst>
        </pc:picChg>
        <pc:picChg chg="add del">
          <ac:chgData name="Sharlene Leroy-Dyer" userId="da1e9c30-4df4-45e7-b14d-0d9d13c5aeab" providerId="ADAL" clId="{4868A456-B8AB-4807-9CE7-33BC5C34CFFA}" dt="2018-11-10T07:55:01.139" v="1173" actId="26606"/>
          <ac:picMkLst>
            <pc:docMk/>
            <pc:sldMk cId="1198038746" sldId="284"/>
            <ac:picMk id="12" creationId="{3F9E3962-D4A6-4AE1-88E9-74BCE5EB88F5}"/>
          </ac:picMkLst>
        </pc:picChg>
        <pc:picChg chg="add del">
          <ac:chgData name="Sharlene Leroy-Dyer" userId="da1e9c30-4df4-45e7-b14d-0d9d13c5aeab" providerId="ADAL" clId="{4868A456-B8AB-4807-9CE7-33BC5C34CFFA}" dt="2018-11-10T07:55:01.139" v="1173" actId="26606"/>
          <ac:picMkLst>
            <pc:docMk/>
            <pc:sldMk cId="1198038746" sldId="284"/>
            <ac:picMk id="16" creationId="{79C71F41-5AA1-428C-A1E3-0BD5A769116D}"/>
          </ac:picMkLst>
        </pc:picChg>
        <pc:picChg chg="add del">
          <ac:chgData name="Sharlene Leroy-Dyer" userId="da1e9c30-4df4-45e7-b14d-0d9d13c5aeab" providerId="ADAL" clId="{4868A456-B8AB-4807-9CE7-33BC5C34CFFA}" dt="2018-11-10T07:55:01.139" v="1173" actId="26606"/>
          <ac:picMkLst>
            <pc:docMk/>
            <pc:sldMk cId="1198038746" sldId="284"/>
            <ac:picMk id="18" creationId="{8AA17048-7FB7-46CB-B99B-8D9D66ECA5B6}"/>
          </ac:picMkLst>
        </pc:picChg>
      </pc:sldChg>
      <pc:sldChg chg="addSp delSp modSp add mod ord setBg modNotesTx">
        <pc:chgData name="Sharlene Leroy-Dyer" userId="da1e9c30-4df4-45e7-b14d-0d9d13c5aeab" providerId="ADAL" clId="{4868A456-B8AB-4807-9CE7-33BC5C34CFFA}" dt="2018-11-21T08:09:44.989" v="3159" actId="12"/>
        <pc:sldMkLst>
          <pc:docMk/>
          <pc:sldMk cId="1157572747" sldId="285"/>
        </pc:sldMkLst>
        <pc:spChg chg="mod">
          <ac:chgData name="Sharlene Leroy-Dyer" userId="da1e9c30-4df4-45e7-b14d-0d9d13c5aeab" providerId="ADAL" clId="{4868A456-B8AB-4807-9CE7-33BC5C34CFFA}" dt="2018-11-10T08:08:06.988" v="1252" actId="20577"/>
          <ac:spMkLst>
            <pc:docMk/>
            <pc:sldMk cId="1157572747" sldId="285"/>
            <ac:spMk id="2" creationId="{D29D4781-4070-4313-84A9-1FDD23DF4D3B}"/>
          </ac:spMkLst>
        </pc:spChg>
        <pc:spChg chg="del">
          <ac:chgData name="Sharlene Leroy-Dyer" userId="da1e9c30-4df4-45e7-b14d-0d9d13c5aeab" providerId="ADAL" clId="{4868A456-B8AB-4807-9CE7-33BC5C34CFFA}" dt="2018-11-10T08:07:21.862" v="1201"/>
          <ac:spMkLst>
            <pc:docMk/>
            <pc:sldMk cId="1157572747" sldId="285"/>
            <ac:spMk id="3" creationId="{9BE15691-FA18-4D8E-8185-4482E2E4E653}"/>
          </ac:spMkLst>
        </pc:spChg>
        <pc:spChg chg="add del mod">
          <ac:chgData name="Sharlene Leroy-Dyer" userId="da1e9c30-4df4-45e7-b14d-0d9d13c5aeab" providerId="ADAL" clId="{4868A456-B8AB-4807-9CE7-33BC5C34CFFA}" dt="2018-11-10T08:44:04.126" v="1686"/>
          <ac:spMkLst>
            <pc:docMk/>
            <pc:sldMk cId="1157572747" sldId="285"/>
            <ac:spMk id="5" creationId="{05F16C1A-0F28-4B1A-B9DC-78E412AE7786}"/>
          </ac:spMkLst>
        </pc:spChg>
        <pc:spChg chg="add del">
          <ac:chgData name="Sharlene Leroy-Dyer" userId="da1e9c30-4df4-45e7-b14d-0d9d13c5aeab" providerId="ADAL" clId="{4868A456-B8AB-4807-9CE7-33BC5C34CFFA}" dt="2018-11-10T08:07:40.200" v="1206" actId="26606"/>
          <ac:spMkLst>
            <pc:docMk/>
            <pc:sldMk cId="1157572747" sldId="285"/>
            <ac:spMk id="10" creationId="{B8961201-BCC3-4251-808C-3F64436F1D37}"/>
          </ac:spMkLst>
        </pc:spChg>
        <pc:spChg chg="add del">
          <ac:chgData name="Sharlene Leroy-Dyer" userId="da1e9c30-4df4-45e7-b14d-0d9d13c5aeab" providerId="ADAL" clId="{4868A456-B8AB-4807-9CE7-33BC5C34CFFA}" dt="2018-11-10T08:07:40.200" v="1206" actId="26606"/>
          <ac:spMkLst>
            <pc:docMk/>
            <pc:sldMk cId="1157572747" sldId="285"/>
            <ac:spMk id="13" creationId="{8DB9BC10-DABC-48C4-BF24-E621264B0A19}"/>
          </ac:spMkLst>
        </pc:spChg>
        <pc:spChg chg="add del">
          <ac:chgData name="Sharlene Leroy-Dyer" userId="da1e9c30-4df4-45e7-b14d-0d9d13c5aeab" providerId="ADAL" clId="{4868A456-B8AB-4807-9CE7-33BC5C34CFFA}" dt="2018-11-10T08:07:40.200" v="1206" actId="26606"/>
          <ac:spMkLst>
            <pc:docMk/>
            <pc:sldMk cId="1157572747" sldId="285"/>
            <ac:spMk id="15" creationId="{38348FA2-1392-4EC3-AF8B-6A64B797C7A9}"/>
          </ac:spMkLst>
        </pc:spChg>
        <pc:spChg chg="add del">
          <ac:chgData name="Sharlene Leroy-Dyer" userId="da1e9c30-4df4-45e7-b14d-0d9d13c5aeab" providerId="ADAL" clId="{4868A456-B8AB-4807-9CE7-33BC5C34CFFA}" dt="2018-11-10T08:07:40.200" v="1206" actId="26606"/>
          <ac:spMkLst>
            <pc:docMk/>
            <pc:sldMk cId="1157572747" sldId="285"/>
            <ac:spMk id="17" creationId="{93CB2C36-347C-4705-BC75-94EAB8FF83B9}"/>
          </ac:spMkLst>
        </pc:spChg>
        <pc:spChg chg="add del">
          <ac:chgData name="Sharlene Leroy-Dyer" userId="da1e9c30-4df4-45e7-b14d-0d9d13c5aeab" providerId="ADAL" clId="{4868A456-B8AB-4807-9CE7-33BC5C34CFFA}" dt="2018-11-10T08:07:40.200" v="1206" actId="26606"/>
          <ac:spMkLst>
            <pc:docMk/>
            <pc:sldMk cId="1157572747" sldId="285"/>
            <ac:spMk id="19" creationId="{4437D23E-7DA0-4020-B991-9734AB977433}"/>
          </ac:spMkLst>
        </pc:spChg>
        <pc:spChg chg="add">
          <ac:chgData name="Sharlene Leroy-Dyer" userId="da1e9c30-4df4-45e7-b14d-0d9d13c5aeab" providerId="ADAL" clId="{4868A456-B8AB-4807-9CE7-33BC5C34CFFA}" dt="2018-11-10T08:07:40.200" v="1206" actId="26606"/>
          <ac:spMkLst>
            <pc:docMk/>
            <pc:sldMk cId="1157572747" sldId="285"/>
            <ac:spMk id="29" creationId="{4C6C9A81-EBD8-4A7D-BE1B-7520E2A46FCD}"/>
          </ac:spMkLst>
        </pc:spChg>
        <pc:spChg chg="add">
          <ac:chgData name="Sharlene Leroy-Dyer" userId="da1e9c30-4df4-45e7-b14d-0d9d13c5aeab" providerId="ADAL" clId="{4868A456-B8AB-4807-9CE7-33BC5C34CFFA}" dt="2018-11-10T08:07:40.200" v="1206" actId="26606"/>
          <ac:spMkLst>
            <pc:docMk/>
            <pc:sldMk cId="1157572747" sldId="285"/>
            <ac:spMk id="35" creationId="{1CFBC036-F1E2-42B1-B205-11560583B5BB}"/>
          </ac:spMkLst>
        </pc:spChg>
        <pc:spChg chg="add">
          <ac:chgData name="Sharlene Leroy-Dyer" userId="da1e9c30-4df4-45e7-b14d-0d9d13c5aeab" providerId="ADAL" clId="{4868A456-B8AB-4807-9CE7-33BC5C34CFFA}" dt="2018-11-10T08:07:40.200" v="1206" actId="26606"/>
          <ac:spMkLst>
            <pc:docMk/>
            <pc:sldMk cId="1157572747" sldId="285"/>
            <ac:spMk id="37" creationId="{9200DA9A-C650-4C85-93DE-F8BFB97880AA}"/>
          </ac:spMkLst>
        </pc:spChg>
        <pc:spChg chg="add">
          <ac:chgData name="Sharlene Leroy-Dyer" userId="da1e9c30-4df4-45e7-b14d-0d9d13c5aeab" providerId="ADAL" clId="{4868A456-B8AB-4807-9CE7-33BC5C34CFFA}" dt="2018-11-10T08:07:40.200" v="1206" actId="26606"/>
          <ac:spMkLst>
            <pc:docMk/>
            <pc:sldMk cId="1157572747" sldId="285"/>
            <ac:spMk id="39" creationId="{D8A2D167-807B-4285-BF5A-BE1660FA27F5}"/>
          </ac:spMkLst>
        </pc:spChg>
        <pc:spChg chg="add">
          <ac:chgData name="Sharlene Leroy-Dyer" userId="da1e9c30-4df4-45e7-b14d-0d9d13c5aeab" providerId="ADAL" clId="{4868A456-B8AB-4807-9CE7-33BC5C34CFFA}" dt="2018-11-10T08:07:40.200" v="1206" actId="26606"/>
          <ac:spMkLst>
            <pc:docMk/>
            <pc:sldMk cId="1157572747" sldId="285"/>
            <ac:spMk id="41" creationId="{83B96611-4BCB-4210-9437-6F78615AB780}"/>
          </ac:spMkLst>
        </pc:spChg>
        <pc:picChg chg="add del mod modCrop">
          <ac:chgData name="Sharlene Leroy-Dyer" userId="da1e9c30-4df4-45e7-b14d-0d9d13c5aeab" providerId="ADAL" clId="{4868A456-B8AB-4807-9CE7-33BC5C34CFFA}" dt="2018-11-10T08:44:44.059" v="1693"/>
          <ac:picMkLst>
            <pc:docMk/>
            <pc:sldMk cId="1157572747" sldId="285"/>
            <ac:picMk id="4" creationId="{A3DCF9C1-06A8-46E5-B2D8-69A6B549068D}"/>
          </ac:picMkLst>
        </pc:picChg>
        <pc:picChg chg="add del mod">
          <ac:chgData name="Sharlene Leroy-Dyer" userId="da1e9c30-4df4-45e7-b14d-0d9d13c5aeab" providerId="ADAL" clId="{4868A456-B8AB-4807-9CE7-33BC5C34CFFA}" dt="2018-11-10T08:07:32.347" v="1203" actId="26606"/>
          <ac:picMkLst>
            <pc:docMk/>
            <pc:sldMk cId="1157572747" sldId="285"/>
            <ac:picMk id="5" creationId="{B843DCD3-1490-468F-8B2F-FF5818C95340}"/>
          </ac:picMkLst>
        </pc:picChg>
        <pc:picChg chg="add mod modCrop">
          <ac:chgData name="Sharlene Leroy-Dyer" userId="da1e9c30-4df4-45e7-b14d-0d9d13c5aeab" providerId="ADAL" clId="{4868A456-B8AB-4807-9CE7-33BC5C34CFFA}" dt="2018-11-10T08:45:01.107" v="1697" actId="732"/>
          <ac:picMkLst>
            <pc:docMk/>
            <pc:sldMk cId="1157572747" sldId="285"/>
            <ac:picMk id="7" creationId="{15018B08-580E-4FF9-9F4E-8BBFBBF1C162}"/>
          </ac:picMkLst>
        </pc:picChg>
        <pc:picChg chg="add del mod">
          <ac:chgData name="Sharlene Leroy-Dyer" userId="da1e9c30-4df4-45e7-b14d-0d9d13c5aeab" providerId="ADAL" clId="{4868A456-B8AB-4807-9CE7-33BC5C34CFFA}" dt="2018-11-10T08:07:40.200" v="1206" actId="26606"/>
          <ac:picMkLst>
            <pc:docMk/>
            <pc:sldMk cId="1157572747" sldId="285"/>
            <ac:picMk id="8" creationId="{B843DCD3-1490-468F-8B2F-FF5818C95340}"/>
          </ac:picMkLst>
        </pc:picChg>
        <pc:picChg chg="add del mod">
          <ac:chgData name="Sharlene Leroy-Dyer" userId="da1e9c30-4df4-45e7-b14d-0d9d13c5aeab" providerId="ADAL" clId="{4868A456-B8AB-4807-9CE7-33BC5C34CFFA}" dt="2018-11-10T08:43:59.354" v="1685"/>
          <ac:picMkLst>
            <pc:docMk/>
            <pc:sldMk cId="1157572747" sldId="285"/>
            <ac:picMk id="22" creationId="{B843DCD3-1490-468F-8B2F-FF5818C95340}"/>
          </ac:picMkLst>
        </pc:picChg>
        <pc:picChg chg="add">
          <ac:chgData name="Sharlene Leroy-Dyer" userId="da1e9c30-4df4-45e7-b14d-0d9d13c5aeab" providerId="ADAL" clId="{4868A456-B8AB-4807-9CE7-33BC5C34CFFA}" dt="2018-11-10T08:07:40.200" v="1206" actId="26606"/>
          <ac:picMkLst>
            <pc:docMk/>
            <pc:sldMk cId="1157572747" sldId="285"/>
            <ac:picMk id="25" creationId="{BED40652-2041-40A8-BD19-217432266812}"/>
          </ac:picMkLst>
        </pc:picChg>
        <pc:picChg chg="add">
          <ac:chgData name="Sharlene Leroy-Dyer" userId="da1e9c30-4df4-45e7-b14d-0d9d13c5aeab" providerId="ADAL" clId="{4868A456-B8AB-4807-9CE7-33BC5C34CFFA}" dt="2018-11-10T08:07:40.200" v="1206" actId="26606"/>
          <ac:picMkLst>
            <pc:docMk/>
            <pc:sldMk cId="1157572747" sldId="285"/>
            <ac:picMk id="27" creationId="{3F9E3962-D4A6-4AE1-88E9-74BCE5EB88F5}"/>
          </ac:picMkLst>
        </pc:picChg>
        <pc:picChg chg="add">
          <ac:chgData name="Sharlene Leroy-Dyer" userId="da1e9c30-4df4-45e7-b14d-0d9d13c5aeab" providerId="ADAL" clId="{4868A456-B8AB-4807-9CE7-33BC5C34CFFA}" dt="2018-11-10T08:07:40.200" v="1206" actId="26606"/>
          <ac:picMkLst>
            <pc:docMk/>
            <pc:sldMk cId="1157572747" sldId="285"/>
            <ac:picMk id="31" creationId="{79C71F41-5AA1-428C-A1E3-0BD5A769116D}"/>
          </ac:picMkLst>
        </pc:picChg>
        <pc:picChg chg="add">
          <ac:chgData name="Sharlene Leroy-Dyer" userId="da1e9c30-4df4-45e7-b14d-0d9d13c5aeab" providerId="ADAL" clId="{4868A456-B8AB-4807-9CE7-33BC5C34CFFA}" dt="2018-11-10T08:07:40.200" v="1206" actId="26606"/>
          <ac:picMkLst>
            <pc:docMk/>
            <pc:sldMk cId="1157572747" sldId="285"/>
            <ac:picMk id="33" creationId="{8AA17048-7FB7-46CB-B99B-8D9D66ECA5B6}"/>
          </ac:picMkLst>
        </pc:picChg>
      </pc:sldChg>
      <pc:sldChg chg="addSp delSp modSp add mod ord setBg modNotesTx">
        <pc:chgData name="Sharlene Leroy-Dyer" userId="da1e9c30-4df4-45e7-b14d-0d9d13c5aeab" providerId="ADAL" clId="{4868A456-B8AB-4807-9CE7-33BC5C34CFFA}" dt="2018-11-16T08:53:02.024" v="1871" actId="14100"/>
        <pc:sldMkLst>
          <pc:docMk/>
          <pc:sldMk cId="1167146713" sldId="286"/>
        </pc:sldMkLst>
        <pc:spChg chg="mod">
          <ac:chgData name="Sharlene Leroy-Dyer" userId="da1e9c30-4df4-45e7-b14d-0d9d13c5aeab" providerId="ADAL" clId="{4868A456-B8AB-4807-9CE7-33BC5C34CFFA}" dt="2018-11-16T08:52:51.677" v="1867" actId="26606"/>
          <ac:spMkLst>
            <pc:docMk/>
            <pc:sldMk cId="1167146713" sldId="286"/>
            <ac:spMk id="2" creationId="{5EA73768-72A6-445A-BE05-35F08F35CE4B}"/>
          </ac:spMkLst>
        </pc:spChg>
        <pc:spChg chg="del">
          <ac:chgData name="Sharlene Leroy-Dyer" userId="da1e9c30-4df4-45e7-b14d-0d9d13c5aeab" providerId="ADAL" clId="{4868A456-B8AB-4807-9CE7-33BC5C34CFFA}" dt="2018-11-10T08:31:23.352" v="1380" actId="931"/>
          <ac:spMkLst>
            <pc:docMk/>
            <pc:sldMk cId="1167146713" sldId="286"/>
            <ac:spMk id="3" creationId="{8353B6C8-FD08-4C00-B300-96E271EE20C7}"/>
          </ac:spMkLst>
        </pc:spChg>
        <pc:spChg chg="add del">
          <ac:chgData name="Sharlene Leroy-Dyer" userId="da1e9c30-4df4-45e7-b14d-0d9d13c5aeab" providerId="ADAL" clId="{4868A456-B8AB-4807-9CE7-33BC5C34CFFA}" dt="2018-11-16T08:12:03.730" v="1861" actId="26606"/>
          <ac:spMkLst>
            <pc:docMk/>
            <pc:sldMk cId="1167146713" sldId="286"/>
            <ac:spMk id="14" creationId="{4C6C9A81-EBD8-4A7D-BE1B-7520E2A46FCD}"/>
          </ac:spMkLst>
        </pc:spChg>
        <pc:spChg chg="add del">
          <ac:chgData name="Sharlene Leroy-Dyer" userId="da1e9c30-4df4-45e7-b14d-0d9d13c5aeab" providerId="ADAL" clId="{4868A456-B8AB-4807-9CE7-33BC5C34CFFA}" dt="2018-11-16T08:12:03.730" v="1861" actId="26606"/>
          <ac:spMkLst>
            <pc:docMk/>
            <pc:sldMk cId="1167146713" sldId="286"/>
            <ac:spMk id="20" creationId="{1CFBC036-F1E2-42B1-B205-11560583B5BB}"/>
          </ac:spMkLst>
        </pc:spChg>
        <pc:spChg chg="add del">
          <ac:chgData name="Sharlene Leroy-Dyer" userId="da1e9c30-4df4-45e7-b14d-0d9d13c5aeab" providerId="ADAL" clId="{4868A456-B8AB-4807-9CE7-33BC5C34CFFA}" dt="2018-11-16T08:12:03.730" v="1861" actId="26606"/>
          <ac:spMkLst>
            <pc:docMk/>
            <pc:sldMk cId="1167146713" sldId="286"/>
            <ac:spMk id="22" creationId="{9200DA9A-C650-4C85-93DE-F8BFB97880AA}"/>
          </ac:spMkLst>
        </pc:spChg>
        <pc:spChg chg="add del">
          <ac:chgData name="Sharlene Leroy-Dyer" userId="da1e9c30-4df4-45e7-b14d-0d9d13c5aeab" providerId="ADAL" clId="{4868A456-B8AB-4807-9CE7-33BC5C34CFFA}" dt="2018-11-16T08:12:03.730" v="1861" actId="26606"/>
          <ac:spMkLst>
            <pc:docMk/>
            <pc:sldMk cId="1167146713" sldId="286"/>
            <ac:spMk id="24" creationId="{D8A2D167-807B-4285-BF5A-BE1660FA27F5}"/>
          </ac:spMkLst>
        </pc:spChg>
        <pc:spChg chg="add del">
          <ac:chgData name="Sharlene Leroy-Dyer" userId="da1e9c30-4df4-45e7-b14d-0d9d13c5aeab" providerId="ADAL" clId="{4868A456-B8AB-4807-9CE7-33BC5C34CFFA}" dt="2018-11-16T08:12:03.730" v="1861" actId="26606"/>
          <ac:spMkLst>
            <pc:docMk/>
            <pc:sldMk cId="1167146713" sldId="286"/>
            <ac:spMk id="26" creationId="{83B96611-4BCB-4210-9437-6F78615AB780}"/>
          </ac:spMkLst>
        </pc:spChg>
        <pc:spChg chg="add del">
          <ac:chgData name="Sharlene Leroy-Dyer" userId="da1e9c30-4df4-45e7-b14d-0d9d13c5aeab" providerId="ADAL" clId="{4868A456-B8AB-4807-9CE7-33BC5C34CFFA}" dt="2018-11-16T08:12:16.805" v="1863"/>
          <ac:spMkLst>
            <pc:docMk/>
            <pc:sldMk cId="1167146713" sldId="286"/>
            <ac:spMk id="31" creationId="{AF226C79-1C01-4A2A-B44E-884F982E031E}"/>
          </ac:spMkLst>
        </pc:spChg>
        <pc:spChg chg="add del">
          <ac:chgData name="Sharlene Leroy-Dyer" userId="da1e9c30-4df4-45e7-b14d-0d9d13c5aeab" providerId="ADAL" clId="{4868A456-B8AB-4807-9CE7-33BC5C34CFFA}" dt="2018-11-16T08:52:51.677" v="1867" actId="26606"/>
          <ac:spMkLst>
            <pc:docMk/>
            <pc:sldMk cId="1167146713" sldId="286"/>
            <ac:spMk id="34" creationId="{0D187C4E-14B9-4504-B200-5127823FA78C}"/>
          </ac:spMkLst>
        </pc:spChg>
        <pc:spChg chg="add del">
          <ac:chgData name="Sharlene Leroy-Dyer" userId="da1e9c30-4df4-45e7-b14d-0d9d13c5aeab" providerId="ADAL" clId="{4868A456-B8AB-4807-9CE7-33BC5C34CFFA}" dt="2018-11-16T08:52:51.576" v="1866" actId="26606"/>
          <ac:spMkLst>
            <pc:docMk/>
            <pc:sldMk cId="1167146713" sldId="286"/>
            <ac:spMk id="43" creationId="{845D3C1D-A85C-44EE-A21E-2DAAEC79F14E}"/>
          </ac:spMkLst>
        </pc:spChg>
        <pc:spChg chg="add del">
          <ac:chgData name="Sharlene Leroy-Dyer" userId="da1e9c30-4df4-45e7-b14d-0d9d13c5aeab" providerId="ADAL" clId="{4868A456-B8AB-4807-9CE7-33BC5C34CFFA}" dt="2018-11-16T08:52:51.576" v="1866" actId="26606"/>
          <ac:spMkLst>
            <pc:docMk/>
            <pc:sldMk cId="1167146713" sldId="286"/>
            <ac:spMk id="49" creationId="{D987E165-75F1-443C-9A05-ADC511C3375C}"/>
          </ac:spMkLst>
        </pc:spChg>
        <pc:spChg chg="add">
          <ac:chgData name="Sharlene Leroy-Dyer" userId="da1e9c30-4df4-45e7-b14d-0d9d13c5aeab" providerId="ADAL" clId="{4868A456-B8AB-4807-9CE7-33BC5C34CFFA}" dt="2018-11-16T08:52:51.677" v="1867" actId="26606"/>
          <ac:spMkLst>
            <pc:docMk/>
            <pc:sldMk cId="1167146713" sldId="286"/>
            <ac:spMk id="51" creationId="{9200DA9A-C650-4C85-93DE-F8BFB97880AA}"/>
          </ac:spMkLst>
        </pc:spChg>
        <pc:spChg chg="add">
          <ac:chgData name="Sharlene Leroy-Dyer" userId="da1e9c30-4df4-45e7-b14d-0d9d13c5aeab" providerId="ADAL" clId="{4868A456-B8AB-4807-9CE7-33BC5C34CFFA}" dt="2018-11-16T08:52:51.677" v="1867" actId="26606"/>
          <ac:spMkLst>
            <pc:docMk/>
            <pc:sldMk cId="1167146713" sldId="286"/>
            <ac:spMk id="53" creationId="{D8A2D167-807B-4285-BF5A-BE1660FA27F5}"/>
          </ac:spMkLst>
        </pc:spChg>
        <pc:spChg chg="add">
          <ac:chgData name="Sharlene Leroy-Dyer" userId="da1e9c30-4df4-45e7-b14d-0d9d13c5aeab" providerId="ADAL" clId="{4868A456-B8AB-4807-9CE7-33BC5C34CFFA}" dt="2018-11-16T08:52:51.677" v="1867" actId="26606"/>
          <ac:spMkLst>
            <pc:docMk/>
            <pc:sldMk cId="1167146713" sldId="286"/>
            <ac:spMk id="55" creationId="{83B96611-4BCB-4210-9437-6F78615AB780}"/>
          </ac:spMkLst>
        </pc:spChg>
        <pc:spChg chg="add">
          <ac:chgData name="Sharlene Leroy-Dyer" userId="da1e9c30-4df4-45e7-b14d-0d9d13c5aeab" providerId="ADAL" clId="{4868A456-B8AB-4807-9CE7-33BC5C34CFFA}" dt="2018-11-16T08:52:51.677" v="1867" actId="26606"/>
          <ac:spMkLst>
            <pc:docMk/>
            <pc:sldMk cId="1167146713" sldId="286"/>
            <ac:spMk id="56" creationId="{4C6C9A81-EBD8-4A7D-BE1B-7520E2A46FCD}"/>
          </ac:spMkLst>
        </pc:spChg>
        <pc:spChg chg="add">
          <ac:chgData name="Sharlene Leroy-Dyer" userId="da1e9c30-4df4-45e7-b14d-0d9d13c5aeab" providerId="ADAL" clId="{4868A456-B8AB-4807-9CE7-33BC5C34CFFA}" dt="2018-11-16T08:52:51.677" v="1867" actId="26606"/>
          <ac:spMkLst>
            <pc:docMk/>
            <pc:sldMk cId="1167146713" sldId="286"/>
            <ac:spMk id="59" creationId="{1CFBC036-F1E2-42B1-B205-11560583B5BB}"/>
          </ac:spMkLst>
        </pc:spChg>
        <pc:picChg chg="add del mod modCrop">
          <ac:chgData name="Sharlene Leroy-Dyer" userId="da1e9c30-4df4-45e7-b14d-0d9d13c5aeab" providerId="ADAL" clId="{4868A456-B8AB-4807-9CE7-33BC5C34CFFA}" dt="2018-11-16T08:12:03.730" v="1861" actId="26606"/>
          <ac:picMkLst>
            <pc:docMk/>
            <pc:sldMk cId="1167146713" sldId="286"/>
            <ac:picMk id="5" creationId="{A95C10AB-9BE8-4F92-AD6D-BD64F4232265}"/>
          </ac:picMkLst>
        </pc:picChg>
        <pc:picChg chg="add del">
          <ac:chgData name="Sharlene Leroy-Dyer" userId="da1e9c30-4df4-45e7-b14d-0d9d13c5aeab" providerId="ADAL" clId="{4868A456-B8AB-4807-9CE7-33BC5C34CFFA}" dt="2018-11-16T08:12:03.730" v="1861" actId="26606"/>
          <ac:picMkLst>
            <pc:docMk/>
            <pc:sldMk cId="1167146713" sldId="286"/>
            <ac:picMk id="10" creationId="{BED40652-2041-40A8-BD19-217432266812}"/>
          </ac:picMkLst>
        </pc:picChg>
        <pc:picChg chg="add del">
          <ac:chgData name="Sharlene Leroy-Dyer" userId="da1e9c30-4df4-45e7-b14d-0d9d13c5aeab" providerId="ADAL" clId="{4868A456-B8AB-4807-9CE7-33BC5C34CFFA}" dt="2018-11-16T08:12:03.730" v="1861" actId="26606"/>
          <ac:picMkLst>
            <pc:docMk/>
            <pc:sldMk cId="1167146713" sldId="286"/>
            <ac:picMk id="12" creationId="{3F9E3962-D4A6-4AE1-88E9-74BCE5EB88F5}"/>
          </ac:picMkLst>
        </pc:picChg>
        <pc:picChg chg="add del">
          <ac:chgData name="Sharlene Leroy-Dyer" userId="da1e9c30-4df4-45e7-b14d-0d9d13c5aeab" providerId="ADAL" clId="{4868A456-B8AB-4807-9CE7-33BC5C34CFFA}" dt="2018-11-16T08:12:03.730" v="1861" actId="26606"/>
          <ac:picMkLst>
            <pc:docMk/>
            <pc:sldMk cId="1167146713" sldId="286"/>
            <ac:picMk id="16" creationId="{79C71F41-5AA1-428C-A1E3-0BD5A769116D}"/>
          </ac:picMkLst>
        </pc:picChg>
        <pc:picChg chg="add mod">
          <ac:chgData name="Sharlene Leroy-Dyer" userId="da1e9c30-4df4-45e7-b14d-0d9d13c5aeab" providerId="ADAL" clId="{4868A456-B8AB-4807-9CE7-33BC5C34CFFA}" dt="2018-11-16T08:53:02.024" v="1871" actId="14100"/>
          <ac:picMkLst>
            <pc:docMk/>
            <pc:sldMk cId="1167146713" sldId="286"/>
            <ac:picMk id="17" creationId="{295BDBE0-F73F-431E-9A0F-6286F4F16DBF}"/>
          </ac:picMkLst>
        </pc:picChg>
        <pc:picChg chg="add del">
          <ac:chgData name="Sharlene Leroy-Dyer" userId="da1e9c30-4df4-45e7-b14d-0d9d13c5aeab" providerId="ADAL" clId="{4868A456-B8AB-4807-9CE7-33BC5C34CFFA}" dt="2018-11-16T08:12:03.730" v="1861" actId="26606"/>
          <ac:picMkLst>
            <pc:docMk/>
            <pc:sldMk cId="1167146713" sldId="286"/>
            <ac:picMk id="18" creationId="{8AA17048-7FB7-46CB-B99B-8D9D66ECA5B6}"/>
          </ac:picMkLst>
        </pc:picChg>
        <pc:picChg chg="add del">
          <ac:chgData name="Sharlene Leroy-Dyer" userId="da1e9c30-4df4-45e7-b14d-0d9d13c5aeab" providerId="ADAL" clId="{4868A456-B8AB-4807-9CE7-33BC5C34CFFA}" dt="2018-11-16T08:12:09.158" v="1862"/>
          <ac:picMkLst>
            <pc:docMk/>
            <pc:sldMk cId="1167146713" sldId="286"/>
            <ac:picMk id="29" creationId="{A95C10AB-9BE8-4F92-AD6D-BD64F4232265}"/>
          </ac:picMkLst>
        </pc:picChg>
        <pc:picChg chg="add del">
          <ac:chgData name="Sharlene Leroy-Dyer" userId="da1e9c30-4df4-45e7-b14d-0d9d13c5aeab" providerId="ADAL" clId="{4868A456-B8AB-4807-9CE7-33BC5C34CFFA}" dt="2018-11-16T08:52:51.576" v="1866" actId="26606"/>
          <ac:picMkLst>
            <pc:docMk/>
            <pc:sldMk cId="1167146713" sldId="286"/>
            <ac:picMk id="39" creationId="{C0F4014E-6BAF-4F6C-B8CE-81A4D8F8801E}"/>
          </ac:picMkLst>
        </pc:picChg>
        <pc:picChg chg="add del">
          <ac:chgData name="Sharlene Leroy-Dyer" userId="da1e9c30-4df4-45e7-b14d-0d9d13c5aeab" providerId="ADAL" clId="{4868A456-B8AB-4807-9CE7-33BC5C34CFFA}" dt="2018-11-16T08:52:51.576" v="1866" actId="26606"/>
          <ac:picMkLst>
            <pc:docMk/>
            <pc:sldMk cId="1167146713" sldId="286"/>
            <ac:picMk id="41" creationId="{B891C919-1CCE-4DE8-BCB6-6D4A823ABA63}"/>
          </ac:picMkLst>
        </pc:picChg>
        <pc:picChg chg="add del">
          <ac:chgData name="Sharlene Leroy-Dyer" userId="da1e9c30-4df4-45e7-b14d-0d9d13c5aeab" providerId="ADAL" clId="{4868A456-B8AB-4807-9CE7-33BC5C34CFFA}" dt="2018-11-16T08:52:51.576" v="1866" actId="26606"/>
          <ac:picMkLst>
            <pc:docMk/>
            <pc:sldMk cId="1167146713" sldId="286"/>
            <ac:picMk id="45" creationId="{1272C03D-FF5F-4787-9923-252D8F950C24}"/>
          </ac:picMkLst>
        </pc:picChg>
        <pc:picChg chg="add del">
          <ac:chgData name="Sharlene Leroy-Dyer" userId="da1e9c30-4df4-45e7-b14d-0d9d13c5aeab" providerId="ADAL" clId="{4868A456-B8AB-4807-9CE7-33BC5C34CFFA}" dt="2018-11-16T08:52:51.576" v="1866" actId="26606"/>
          <ac:picMkLst>
            <pc:docMk/>
            <pc:sldMk cId="1167146713" sldId="286"/>
            <ac:picMk id="47" creationId="{809E94B5-14C4-4FFC-A641-4DD9C0733BEC}"/>
          </ac:picMkLst>
        </pc:picChg>
        <pc:picChg chg="add">
          <ac:chgData name="Sharlene Leroy-Dyer" userId="da1e9c30-4df4-45e7-b14d-0d9d13c5aeab" providerId="ADAL" clId="{4868A456-B8AB-4807-9CE7-33BC5C34CFFA}" dt="2018-11-16T08:52:51.677" v="1867" actId="26606"/>
          <ac:picMkLst>
            <pc:docMk/>
            <pc:sldMk cId="1167146713" sldId="286"/>
            <ac:picMk id="52" creationId="{BED40652-2041-40A8-BD19-217432266812}"/>
          </ac:picMkLst>
        </pc:picChg>
        <pc:picChg chg="add">
          <ac:chgData name="Sharlene Leroy-Dyer" userId="da1e9c30-4df4-45e7-b14d-0d9d13c5aeab" providerId="ADAL" clId="{4868A456-B8AB-4807-9CE7-33BC5C34CFFA}" dt="2018-11-16T08:52:51.677" v="1867" actId="26606"/>
          <ac:picMkLst>
            <pc:docMk/>
            <pc:sldMk cId="1167146713" sldId="286"/>
            <ac:picMk id="54" creationId="{3F9E3962-D4A6-4AE1-88E9-74BCE5EB88F5}"/>
          </ac:picMkLst>
        </pc:picChg>
        <pc:picChg chg="add">
          <ac:chgData name="Sharlene Leroy-Dyer" userId="da1e9c30-4df4-45e7-b14d-0d9d13c5aeab" providerId="ADAL" clId="{4868A456-B8AB-4807-9CE7-33BC5C34CFFA}" dt="2018-11-16T08:52:51.677" v="1867" actId="26606"/>
          <ac:picMkLst>
            <pc:docMk/>
            <pc:sldMk cId="1167146713" sldId="286"/>
            <ac:picMk id="57" creationId="{79C71F41-5AA1-428C-A1E3-0BD5A769116D}"/>
          </ac:picMkLst>
        </pc:picChg>
        <pc:picChg chg="add">
          <ac:chgData name="Sharlene Leroy-Dyer" userId="da1e9c30-4df4-45e7-b14d-0d9d13c5aeab" providerId="ADAL" clId="{4868A456-B8AB-4807-9CE7-33BC5C34CFFA}" dt="2018-11-16T08:52:51.677" v="1867" actId="26606"/>
          <ac:picMkLst>
            <pc:docMk/>
            <pc:sldMk cId="1167146713" sldId="286"/>
            <ac:picMk id="58" creationId="{8AA17048-7FB7-46CB-B99B-8D9D66ECA5B6}"/>
          </ac:picMkLst>
        </pc:picChg>
      </pc:sldChg>
      <pc:sldChg chg="addSp delSp modSp add mod ord setBg">
        <pc:chgData name="Sharlene Leroy-Dyer" userId="da1e9c30-4df4-45e7-b14d-0d9d13c5aeab" providerId="ADAL" clId="{4868A456-B8AB-4807-9CE7-33BC5C34CFFA}" dt="2018-11-21T08:10:56.600" v="3160"/>
        <pc:sldMkLst>
          <pc:docMk/>
          <pc:sldMk cId="1842704403" sldId="288"/>
        </pc:sldMkLst>
        <pc:spChg chg="mod">
          <ac:chgData name="Sharlene Leroy-Dyer" userId="da1e9c30-4df4-45e7-b14d-0d9d13c5aeab" providerId="ADAL" clId="{4868A456-B8AB-4807-9CE7-33BC5C34CFFA}" dt="2018-11-10T08:48:54.089" v="1797" actId="26606"/>
          <ac:spMkLst>
            <pc:docMk/>
            <pc:sldMk cId="1842704403" sldId="288"/>
            <ac:spMk id="2" creationId="{DC3FEAB7-D437-41C6-8D6C-1E166D923E12}"/>
          </ac:spMkLst>
        </pc:spChg>
        <pc:spChg chg="del mod">
          <ac:chgData name="Sharlene Leroy-Dyer" userId="da1e9c30-4df4-45e7-b14d-0d9d13c5aeab" providerId="ADAL" clId="{4868A456-B8AB-4807-9CE7-33BC5C34CFFA}" dt="2018-11-10T08:48:29.752" v="1790"/>
          <ac:spMkLst>
            <pc:docMk/>
            <pc:sldMk cId="1842704403" sldId="288"/>
            <ac:spMk id="3" creationId="{6AD74C61-AE11-4AF9-ABDA-75C6DF8B0FB7}"/>
          </ac:spMkLst>
        </pc:spChg>
        <pc:spChg chg="add del mod">
          <ac:chgData name="Sharlene Leroy-Dyer" userId="da1e9c30-4df4-45e7-b14d-0d9d13c5aeab" providerId="ADAL" clId="{4868A456-B8AB-4807-9CE7-33BC5C34CFFA}" dt="2018-11-10T08:48:49.976" v="1794"/>
          <ac:spMkLst>
            <pc:docMk/>
            <pc:sldMk cId="1842704403" sldId="288"/>
            <ac:spMk id="6" creationId="{B221FE43-B2E0-476F-8B66-44F05EFA10EA}"/>
          </ac:spMkLst>
        </pc:spChg>
        <pc:spChg chg="add">
          <ac:chgData name="Sharlene Leroy-Dyer" userId="da1e9c30-4df4-45e7-b14d-0d9d13c5aeab" providerId="ADAL" clId="{4868A456-B8AB-4807-9CE7-33BC5C34CFFA}" dt="2018-11-10T08:48:54.089" v="1797" actId="26606"/>
          <ac:spMkLst>
            <pc:docMk/>
            <pc:sldMk cId="1842704403" sldId="288"/>
            <ac:spMk id="17" creationId="{4C6C9A81-EBD8-4A7D-BE1B-7520E2A46FCD}"/>
          </ac:spMkLst>
        </pc:spChg>
        <pc:spChg chg="add">
          <ac:chgData name="Sharlene Leroy-Dyer" userId="da1e9c30-4df4-45e7-b14d-0d9d13c5aeab" providerId="ADAL" clId="{4868A456-B8AB-4807-9CE7-33BC5C34CFFA}" dt="2018-11-10T08:48:54.089" v="1797" actId="26606"/>
          <ac:spMkLst>
            <pc:docMk/>
            <pc:sldMk cId="1842704403" sldId="288"/>
            <ac:spMk id="23" creationId="{1CFBC036-F1E2-42B1-B205-11560583B5BB}"/>
          </ac:spMkLst>
        </pc:spChg>
        <pc:spChg chg="add">
          <ac:chgData name="Sharlene Leroy-Dyer" userId="da1e9c30-4df4-45e7-b14d-0d9d13c5aeab" providerId="ADAL" clId="{4868A456-B8AB-4807-9CE7-33BC5C34CFFA}" dt="2018-11-10T08:48:54.089" v="1797" actId="26606"/>
          <ac:spMkLst>
            <pc:docMk/>
            <pc:sldMk cId="1842704403" sldId="288"/>
            <ac:spMk id="25" creationId="{9200DA9A-C650-4C85-93DE-F8BFB97880AA}"/>
          </ac:spMkLst>
        </pc:spChg>
        <pc:spChg chg="add">
          <ac:chgData name="Sharlene Leroy-Dyer" userId="da1e9c30-4df4-45e7-b14d-0d9d13c5aeab" providerId="ADAL" clId="{4868A456-B8AB-4807-9CE7-33BC5C34CFFA}" dt="2018-11-10T08:48:54.089" v="1797" actId="26606"/>
          <ac:spMkLst>
            <pc:docMk/>
            <pc:sldMk cId="1842704403" sldId="288"/>
            <ac:spMk id="27" creationId="{D8A2D167-807B-4285-BF5A-BE1660FA27F5}"/>
          </ac:spMkLst>
        </pc:spChg>
        <pc:spChg chg="add">
          <ac:chgData name="Sharlene Leroy-Dyer" userId="da1e9c30-4df4-45e7-b14d-0d9d13c5aeab" providerId="ADAL" clId="{4868A456-B8AB-4807-9CE7-33BC5C34CFFA}" dt="2018-11-10T08:48:54.089" v="1797" actId="26606"/>
          <ac:spMkLst>
            <pc:docMk/>
            <pc:sldMk cId="1842704403" sldId="288"/>
            <ac:spMk id="29" creationId="{83B96611-4BCB-4210-9437-6F78615AB780}"/>
          </ac:spMkLst>
        </pc:spChg>
        <pc:picChg chg="add del mod">
          <ac:chgData name="Sharlene Leroy-Dyer" userId="da1e9c30-4df4-45e7-b14d-0d9d13c5aeab" providerId="ADAL" clId="{4868A456-B8AB-4807-9CE7-33BC5C34CFFA}" dt="2018-11-10T08:48:38.751" v="1793"/>
          <ac:picMkLst>
            <pc:docMk/>
            <pc:sldMk cId="1842704403" sldId="288"/>
            <ac:picMk id="5" creationId="{278711E5-0661-40CF-9A75-BC940D748472}"/>
          </ac:picMkLst>
        </pc:picChg>
        <pc:picChg chg="add mod">
          <ac:chgData name="Sharlene Leroy-Dyer" userId="da1e9c30-4df4-45e7-b14d-0d9d13c5aeab" providerId="ADAL" clId="{4868A456-B8AB-4807-9CE7-33BC5C34CFFA}" dt="2018-11-10T08:49:01.193" v="1799" actId="14100"/>
          <ac:picMkLst>
            <pc:docMk/>
            <pc:sldMk cId="1842704403" sldId="288"/>
            <ac:picMk id="8" creationId="{809E5FF4-0E7E-4237-9F24-9431C8C0C614}"/>
          </ac:picMkLst>
        </pc:picChg>
        <pc:picChg chg="add">
          <ac:chgData name="Sharlene Leroy-Dyer" userId="da1e9c30-4df4-45e7-b14d-0d9d13c5aeab" providerId="ADAL" clId="{4868A456-B8AB-4807-9CE7-33BC5C34CFFA}" dt="2018-11-10T08:48:54.089" v="1797" actId="26606"/>
          <ac:picMkLst>
            <pc:docMk/>
            <pc:sldMk cId="1842704403" sldId="288"/>
            <ac:picMk id="13" creationId="{BED40652-2041-40A8-BD19-217432266812}"/>
          </ac:picMkLst>
        </pc:picChg>
        <pc:picChg chg="add">
          <ac:chgData name="Sharlene Leroy-Dyer" userId="da1e9c30-4df4-45e7-b14d-0d9d13c5aeab" providerId="ADAL" clId="{4868A456-B8AB-4807-9CE7-33BC5C34CFFA}" dt="2018-11-10T08:48:54.089" v="1797" actId="26606"/>
          <ac:picMkLst>
            <pc:docMk/>
            <pc:sldMk cId="1842704403" sldId="288"/>
            <ac:picMk id="15" creationId="{3F9E3962-D4A6-4AE1-88E9-74BCE5EB88F5}"/>
          </ac:picMkLst>
        </pc:picChg>
        <pc:picChg chg="add">
          <ac:chgData name="Sharlene Leroy-Dyer" userId="da1e9c30-4df4-45e7-b14d-0d9d13c5aeab" providerId="ADAL" clId="{4868A456-B8AB-4807-9CE7-33BC5C34CFFA}" dt="2018-11-10T08:48:54.089" v="1797" actId="26606"/>
          <ac:picMkLst>
            <pc:docMk/>
            <pc:sldMk cId="1842704403" sldId="288"/>
            <ac:picMk id="19" creationId="{79C71F41-5AA1-428C-A1E3-0BD5A769116D}"/>
          </ac:picMkLst>
        </pc:picChg>
        <pc:picChg chg="add">
          <ac:chgData name="Sharlene Leroy-Dyer" userId="da1e9c30-4df4-45e7-b14d-0d9d13c5aeab" providerId="ADAL" clId="{4868A456-B8AB-4807-9CE7-33BC5C34CFFA}" dt="2018-11-10T08:48:54.089" v="1797" actId="26606"/>
          <ac:picMkLst>
            <pc:docMk/>
            <pc:sldMk cId="1842704403" sldId="288"/>
            <ac:picMk id="21" creationId="{8AA17048-7FB7-46CB-B99B-8D9D66ECA5B6}"/>
          </ac:picMkLst>
        </pc:picChg>
      </pc:sldChg>
      <pc:sldChg chg="modSp add">
        <pc:chgData name="Sharlene Leroy-Dyer" userId="da1e9c30-4df4-45e7-b14d-0d9d13c5aeab" providerId="ADAL" clId="{4868A456-B8AB-4807-9CE7-33BC5C34CFFA}" dt="2018-11-21T07:47:16.295" v="2075" actId="27636"/>
        <pc:sldMkLst>
          <pc:docMk/>
          <pc:sldMk cId="2594388428" sldId="289"/>
        </pc:sldMkLst>
        <pc:spChg chg="mod">
          <ac:chgData name="Sharlene Leroy-Dyer" userId="da1e9c30-4df4-45e7-b14d-0d9d13c5aeab" providerId="ADAL" clId="{4868A456-B8AB-4807-9CE7-33BC5C34CFFA}" dt="2018-11-21T07:04:00.029" v="1882" actId="20577"/>
          <ac:spMkLst>
            <pc:docMk/>
            <pc:sldMk cId="2594388428" sldId="289"/>
            <ac:spMk id="2" creationId="{A2416687-71F1-4E05-B304-294D38132EFE}"/>
          </ac:spMkLst>
        </pc:spChg>
        <pc:spChg chg="mod">
          <ac:chgData name="Sharlene Leroy-Dyer" userId="da1e9c30-4df4-45e7-b14d-0d9d13c5aeab" providerId="ADAL" clId="{4868A456-B8AB-4807-9CE7-33BC5C34CFFA}" dt="2018-11-21T07:47:16.295" v="2075" actId="27636"/>
          <ac:spMkLst>
            <pc:docMk/>
            <pc:sldMk cId="2594388428" sldId="289"/>
            <ac:spMk id="3" creationId="{397AB690-901F-40C3-BEC4-8A25EAB92F86}"/>
          </ac:spMkLst>
        </pc:spChg>
      </pc:sldChg>
      <pc:sldChg chg="addSp delSp modSp add mod setBg">
        <pc:chgData name="Sharlene Leroy-Dyer" userId="da1e9c30-4df4-45e7-b14d-0d9d13c5aeab" providerId="ADAL" clId="{4868A456-B8AB-4807-9CE7-33BC5C34CFFA}" dt="2018-11-21T07:53:21.558" v="2211" actId="14100"/>
        <pc:sldMkLst>
          <pc:docMk/>
          <pc:sldMk cId="427212120" sldId="290"/>
        </pc:sldMkLst>
        <pc:spChg chg="mod">
          <ac:chgData name="Sharlene Leroy-Dyer" userId="da1e9c30-4df4-45e7-b14d-0d9d13c5aeab" providerId="ADAL" clId="{4868A456-B8AB-4807-9CE7-33BC5C34CFFA}" dt="2018-11-21T07:53:13.244" v="2209" actId="26606"/>
          <ac:spMkLst>
            <pc:docMk/>
            <pc:sldMk cId="427212120" sldId="290"/>
            <ac:spMk id="2" creationId="{70E99FBB-E66B-4427-A349-99235619077F}"/>
          </ac:spMkLst>
        </pc:spChg>
        <pc:spChg chg="del">
          <ac:chgData name="Sharlene Leroy-Dyer" userId="da1e9c30-4df4-45e7-b14d-0d9d13c5aeab" providerId="ADAL" clId="{4868A456-B8AB-4807-9CE7-33BC5C34CFFA}" dt="2018-11-21T07:51:23.896" v="2194"/>
          <ac:spMkLst>
            <pc:docMk/>
            <pc:sldMk cId="427212120" sldId="290"/>
            <ac:spMk id="3" creationId="{997725A7-E976-43BF-8C4A-D900D7CDECC9}"/>
          </ac:spMkLst>
        </pc:spChg>
        <pc:spChg chg="add del">
          <ac:chgData name="Sharlene Leroy-Dyer" userId="da1e9c30-4df4-45e7-b14d-0d9d13c5aeab" providerId="ADAL" clId="{4868A456-B8AB-4807-9CE7-33BC5C34CFFA}" dt="2018-11-21T07:51:34.750" v="2197" actId="26606"/>
          <ac:spMkLst>
            <pc:docMk/>
            <pc:sldMk cId="427212120" sldId="290"/>
            <ac:spMk id="14" creationId="{845D3C1D-A85C-44EE-A21E-2DAAEC79F14E}"/>
          </ac:spMkLst>
        </pc:spChg>
        <pc:spChg chg="add del">
          <ac:chgData name="Sharlene Leroy-Dyer" userId="da1e9c30-4df4-45e7-b14d-0d9d13c5aeab" providerId="ADAL" clId="{4868A456-B8AB-4807-9CE7-33BC5C34CFFA}" dt="2018-11-21T07:53:13.244" v="2209" actId="26606"/>
          <ac:spMkLst>
            <pc:docMk/>
            <pc:sldMk cId="427212120" sldId="290"/>
            <ac:spMk id="17" creationId="{845D3C1D-A85C-44EE-A21E-2DAAEC79F14E}"/>
          </ac:spMkLst>
        </pc:spChg>
        <pc:spChg chg="add del">
          <ac:chgData name="Sharlene Leroy-Dyer" userId="da1e9c30-4df4-45e7-b14d-0d9d13c5aeab" providerId="ADAL" clId="{4868A456-B8AB-4807-9CE7-33BC5C34CFFA}" dt="2018-11-21T07:51:34.750" v="2197" actId="26606"/>
          <ac:spMkLst>
            <pc:docMk/>
            <pc:sldMk cId="427212120" sldId="290"/>
            <ac:spMk id="20" creationId="{D987E165-75F1-443C-9A05-ADC511C3375C}"/>
          </ac:spMkLst>
        </pc:spChg>
        <pc:spChg chg="add del">
          <ac:chgData name="Sharlene Leroy-Dyer" userId="da1e9c30-4df4-45e7-b14d-0d9d13c5aeab" providerId="ADAL" clId="{4868A456-B8AB-4807-9CE7-33BC5C34CFFA}" dt="2018-11-21T07:51:34.750" v="2197" actId="26606"/>
          <ac:spMkLst>
            <pc:docMk/>
            <pc:sldMk cId="427212120" sldId="290"/>
            <ac:spMk id="22" creationId="{BB297425-AE54-41E8-A434-49A561D9C78F}"/>
          </ac:spMkLst>
        </pc:spChg>
        <pc:spChg chg="add del">
          <ac:chgData name="Sharlene Leroy-Dyer" userId="da1e9c30-4df4-45e7-b14d-0d9d13c5aeab" providerId="ADAL" clId="{4868A456-B8AB-4807-9CE7-33BC5C34CFFA}" dt="2018-11-21T07:53:13.244" v="2209" actId="26606"/>
          <ac:spMkLst>
            <pc:docMk/>
            <pc:sldMk cId="427212120" sldId="290"/>
            <ac:spMk id="23" creationId="{D987E165-75F1-443C-9A05-ADC511C3375C}"/>
          </ac:spMkLst>
        </pc:spChg>
        <pc:spChg chg="add del">
          <ac:chgData name="Sharlene Leroy-Dyer" userId="da1e9c30-4df4-45e7-b14d-0d9d13c5aeab" providerId="ADAL" clId="{4868A456-B8AB-4807-9CE7-33BC5C34CFFA}" dt="2018-11-21T07:51:39.862" v="2199"/>
          <ac:spMkLst>
            <pc:docMk/>
            <pc:sldMk cId="427212120" sldId="290"/>
            <ac:spMk id="24" creationId="{36863DC8-DA8E-4A21-A16F-D4F37B3F0D33}"/>
          </ac:spMkLst>
        </pc:spChg>
        <pc:spChg chg="add del">
          <ac:chgData name="Sharlene Leroy-Dyer" userId="da1e9c30-4df4-45e7-b14d-0d9d13c5aeab" providerId="ADAL" clId="{4868A456-B8AB-4807-9CE7-33BC5C34CFFA}" dt="2018-11-21T07:53:13.221" v="2208" actId="26606"/>
          <ac:spMkLst>
            <pc:docMk/>
            <pc:sldMk cId="427212120" sldId="290"/>
            <ac:spMk id="32" creationId="{845D3C1D-A85C-44EE-A21E-2DAAEC79F14E}"/>
          </ac:spMkLst>
        </pc:spChg>
        <pc:spChg chg="add del">
          <ac:chgData name="Sharlene Leroy-Dyer" userId="da1e9c30-4df4-45e7-b14d-0d9d13c5aeab" providerId="ADAL" clId="{4868A456-B8AB-4807-9CE7-33BC5C34CFFA}" dt="2018-11-21T07:53:13.221" v="2208" actId="26606"/>
          <ac:spMkLst>
            <pc:docMk/>
            <pc:sldMk cId="427212120" sldId="290"/>
            <ac:spMk id="38" creationId="{D987E165-75F1-443C-9A05-ADC511C3375C}"/>
          </ac:spMkLst>
        </pc:spChg>
        <pc:spChg chg="add">
          <ac:chgData name="Sharlene Leroy-Dyer" userId="da1e9c30-4df4-45e7-b14d-0d9d13c5aeab" providerId="ADAL" clId="{4868A456-B8AB-4807-9CE7-33BC5C34CFFA}" dt="2018-11-21T07:53:13.244" v="2209" actId="26606"/>
          <ac:spMkLst>
            <pc:docMk/>
            <pc:sldMk cId="427212120" sldId="290"/>
            <ac:spMk id="40" creationId="{9200DA9A-C650-4C85-93DE-F8BFB97880AA}"/>
          </ac:spMkLst>
        </pc:spChg>
        <pc:spChg chg="add">
          <ac:chgData name="Sharlene Leroy-Dyer" userId="da1e9c30-4df4-45e7-b14d-0d9d13c5aeab" providerId="ADAL" clId="{4868A456-B8AB-4807-9CE7-33BC5C34CFFA}" dt="2018-11-21T07:53:13.244" v="2209" actId="26606"/>
          <ac:spMkLst>
            <pc:docMk/>
            <pc:sldMk cId="427212120" sldId="290"/>
            <ac:spMk id="42" creationId="{D8A2D167-807B-4285-BF5A-BE1660FA27F5}"/>
          </ac:spMkLst>
        </pc:spChg>
        <pc:spChg chg="add">
          <ac:chgData name="Sharlene Leroy-Dyer" userId="da1e9c30-4df4-45e7-b14d-0d9d13c5aeab" providerId="ADAL" clId="{4868A456-B8AB-4807-9CE7-33BC5C34CFFA}" dt="2018-11-21T07:53:13.244" v="2209" actId="26606"/>
          <ac:spMkLst>
            <pc:docMk/>
            <pc:sldMk cId="427212120" sldId="290"/>
            <ac:spMk id="44" creationId="{83B96611-4BCB-4210-9437-6F78615AB780}"/>
          </ac:spMkLst>
        </pc:spChg>
        <pc:spChg chg="add">
          <ac:chgData name="Sharlene Leroy-Dyer" userId="da1e9c30-4df4-45e7-b14d-0d9d13c5aeab" providerId="ADAL" clId="{4868A456-B8AB-4807-9CE7-33BC5C34CFFA}" dt="2018-11-21T07:53:13.244" v="2209" actId="26606"/>
          <ac:spMkLst>
            <pc:docMk/>
            <pc:sldMk cId="427212120" sldId="290"/>
            <ac:spMk id="45" creationId="{4C6C9A81-EBD8-4A7D-BE1B-7520E2A46FCD}"/>
          </ac:spMkLst>
        </pc:spChg>
        <pc:spChg chg="add">
          <ac:chgData name="Sharlene Leroy-Dyer" userId="da1e9c30-4df4-45e7-b14d-0d9d13c5aeab" providerId="ADAL" clId="{4868A456-B8AB-4807-9CE7-33BC5C34CFFA}" dt="2018-11-21T07:53:13.244" v="2209" actId="26606"/>
          <ac:spMkLst>
            <pc:docMk/>
            <pc:sldMk cId="427212120" sldId="290"/>
            <ac:spMk id="48" creationId="{1CFBC036-F1E2-42B1-B205-11560583B5BB}"/>
          </ac:spMkLst>
        </pc:spChg>
        <pc:picChg chg="add del mod">
          <ac:chgData name="Sharlene Leroy-Dyer" userId="da1e9c30-4df4-45e7-b14d-0d9d13c5aeab" providerId="ADAL" clId="{4868A456-B8AB-4807-9CE7-33BC5C34CFFA}" dt="2018-11-21T07:51:34.797" v="2198" actId="26606"/>
          <ac:picMkLst>
            <pc:docMk/>
            <pc:sldMk cId="427212120" sldId="290"/>
            <ac:picMk id="5" creationId="{9234271E-A7F6-4DE8-816F-46696834C53D}"/>
          </ac:picMkLst>
        </pc:picChg>
        <pc:picChg chg="add mod">
          <ac:chgData name="Sharlene Leroy-Dyer" userId="da1e9c30-4df4-45e7-b14d-0d9d13c5aeab" providerId="ADAL" clId="{4868A456-B8AB-4807-9CE7-33BC5C34CFFA}" dt="2018-11-21T07:53:21.558" v="2211" actId="14100"/>
          <ac:picMkLst>
            <pc:docMk/>
            <pc:sldMk cId="427212120" sldId="290"/>
            <ac:picMk id="7" creationId="{73437307-AD28-4FE6-BC8F-24BE14D6D7DF}"/>
          </ac:picMkLst>
        </pc:picChg>
        <pc:picChg chg="add del mod">
          <ac:chgData name="Sharlene Leroy-Dyer" userId="da1e9c30-4df4-45e7-b14d-0d9d13c5aeab" providerId="ADAL" clId="{4868A456-B8AB-4807-9CE7-33BC5C34CFFA}" dt="2018-11-21T07:52:58.887" v="2203"/>
          <ac:picMkLst>
            <pc:docMk/>
            <pc:sldMk cId="427212120" sldId="290"/>
            <ac:picMk id="8" creationId="{9234271E-A7F6-4DE8-816F-46696834C53D}"/>
          </ac:picMkLst>
        </pc:picChg>
        <pc:picChg chg="add del">
          <ac:chgData name="Sharlene Leroy-Dyer" userId="da1e9c30-4df4-45e7-b14d-0d9d13c5aeab" providerId="ADAL" clId="{4868A456-B8AB-4807-9CE7-33BC5C34CFFA}" dt="2018-11-21T07:51:34.750" v="2197" actId="26606"/>
          <ac:picMkLst>
            <pc:docMk/>
            <pc:sldMk cId="427212120" sldId="290"/>
            <ac:picMk id="10" creationId="{C0F4014E-6BAF-4F6C-B8CE-81A4D8F8801E}"/>
          </ac:picMkLst>
        </pc:picChg>
        <pc:picChg chg="add del">
          <ac:chgData name="Sharlene Leroy-Dyer" userId="da1e9c30-4df4-45e7-b14d-0d9d13c5aeab" providerId="ADAL" clId="{4868A456-B8AB-4807-9CE7-33BC5C34CFFA}" dt="2018-11-21T07:51:34.750" v="2197" actId="26606"/>
          <ac:picMkLst>
            <pc:docMk/>
            <pc:sldMk cId="427212120" sldId="290"/>
            <ac:picMk id="12" creationId="{B891C919-1CCE-4DE8-BCB6-6D4A823ABA63}"/>
          </ac:picMkLst>
        </pc:picChg>
        <pc:picChg chg="add del">
          <ac:chgData name="Sharlene Leroy-Dyer" userId="da1e9c30-4df4-45e7-b14d-0d9d13c5aeab" providerId="ADAL" clId="{4868A456-B8AB-4807-9CE7-33BC5C34CFFA}" dt="2018-11-21T07:53:13.244" v="2209" actId="26606"/>
          <ac:picMkLst>
            <pc:docMk/>
            <pc:sldMk cId="427212120" sldId="290"/>
            <ac:picMk id="13" creationId="{C0F4014E-6BAF-4F6C-B8CE-81A4D8F8801E}"/>
          </ac:picMkLst>
        </pc:picChg>
        <pc:picChg chg="add del">
          <ac:chgData name="Sharlene Leroy-Dyer" userId="da1e9c30-4df4-45e7-b14d-0d9d13c5aeab" providerId="ADAL" clId="{4868A456-B8AB-4807-9CE7-33BC5C34CFFA}" dt="2018-11-21T07:53:13.244" v="2209" actId="26606"/>
          <ac:picMkLst>
            <pc:docMk/>
            <pc:sldMk cId="427212120" sldId="290"/>
            <ac:picMk id="15" creationId="{B891C919-1CCE-4DE8-BCB6-6D4A823ABA63}"/>
          </ac:picMkLst>
        </pc:picChg>
        <pc:picChg chg="add del">
          <ac:chgData name="Sharlene Leroy-Dyer" userId="da1e9c30-4df4-45e7-b14d-0d9d13c5aeab" providerId="ADAL" clId="{4868A456-B8AB-4807-9CE7-33BC5C34CFFA}" dt="2018-11-21T07:51:34.750" v="2197" actId="26606"/>
          <ac:picMkLst>
            <pc:docMk/>
            <pc:sldMk cId="427212120" sldId="290"/>
            <ac:picMk id="16" creationId="{1272C03D-FF5F-4787-9923-252D8F950C24}"/>
          </ac:picMkLst>
        </pc:picChg>
        <pc:picChg chg="add del">
          <ac:chgData name="Sharlene Leroy-Dyer" userId="da1e9c30-4df4-45e7-b14d-0d9d13c5aeab" providerId="ADAL" clId="{4868A456-B8AB-4807-9CE7-33BC5C34CFFA}" dt="2018-11-21T07:51:34.750" v="2197" actId="26606"/>
          <ac:picMkLst>
            <pc:docMk/>
            <pc:sldMk cId="427212120" sldId="290"/>
            <ac:picMk id="18" creationId="{809E94B5-14C4-4FFC-A641-4DD9C0733BEC}"/>
          </ac:picMkLst>
        </pc:picChg>
        <pc:picChg chg="add del">
          <ac:chgData name="Sharlene Leroy-Dyer" userId="da1e9c30-4df4-45e7-b14d-0d9d13c5aeab" providerId="ADAL" clId="{4868A456-B8AB-4807-9CE7-33BC5C34CFFA}" dt="2018-11-21T07:53:13.244" v="2209" actId="26606"/>
          <ac:picMkLst>
            <pc:docMk/>
            <pc:sldMk cId="427212120" sldId="290"/>
            <ac:picMk id="19" creationId="{1272C03D-FF5F-4787-9923-252D8F950C24}"/>
          </ac:picMkLst>
        </pc:picChg>
        <pc:picChg chg="add del">
          <ac:chgData name="Sharlene Leroy-Dyer" userId="da1e9c30-4df4-45e7-b14d-0d9d13c5aeab" providerId="ADAL" clId="{4868A456-B8AB-4807-9CE7-33BC5C34CFFA}" dt="2018-11-21T07:53:13.244" v="2209" actId="26606"/>
          <ac:picMkLst>
            <pc:docMk/>
            <pc:sldMk cId="427212120" sldId="290"/>
            <ac:picMk id="21" creationId="{809E94B5-14C4-4FFC-A641-4DD9C0733BEC}"/>
          </ac:picMkLst>
        </pc:picChg>
        <pc:picChg chg="add del">
          <ac:chgData name="Sharlene Leroy-Dyer" userId="da1e9c30-4df4-45e7-b14d-0d9d13c5aeab" providerId="ADAL" clId="{4868A456-B8AB-4807-9CE7-33BC5C34CFFA}" dt="2018-11-21T07:53:13.221" v="2208" actId="26606"/>
          <ac:picMkLst>
            <pc:docMk/>
            <pc:sldMk cId="427212120" sldId="290"/>
            <ac:picMk id="28" creationId="{C0F4014E-6BAF-4F6C-B8CE-81A4D8F8801E}"/>
          </ac:picMkLst>
        </pc:picChg>
        <pc:picChg chg="add del">
          <ac:chgData name="Sharlene Leroy-Dyer" userId="da1e9c30-4df4-45e7-b14d-0d9d13c5aeab" providerId="ADAL" clId="{4868A456-B8AB-4807-9CE7-33BC5C34CFFA}" dt="2018-11-21T07:53:13.221" v="2208" actId="26606"/>
          <ac:picMkLst>
            <pc:docMk/>
            <pc:sldMk cId="427212120" sldId="290"/>
            <ac:picMk id="30" creationId="{B891C919-1CCE-4DE8-BCB6-6D4A823ABA63}"/>
          </ac:picMkLst>
        </pc:picChg>
        <pc:picChg chg="add del">
          <ac:chgData name="Sharlene Leroy-Dyer" userId="da1e9c30-4df4-45e7-b14d-0d9d13c5aeab" providerId="ADAL" clId="{4868A456-B8AB-4807-9CE7-33BC5C34CFFA}" dt="2018-11-21T07:53:13.221" v="2208" actId="26606"/>
          <ac:picMkLst>
            <pc:docMk/>
            <pc:sldMk cId="427212120" sldId="290"/>
            <ac:picMk id="34" creationId="{1272C03D-FF5F-4787-9923-252D8F950C24}"/>
          </ac:picMkLst>
        </pc:picChg>
        <pc:picChg chg="add del">
          <ac:chgData name="Sharlene Leroy-Dyer" userId="da1e9c30-4df4-45e7-b14d-0d9d13c5aeab" providerId="ADAL" clId="{4868A456-B8AB-4807-9CE7-33BC5C34CFFA}" dt="2018-11-21T07:53:13.221" v="2208" actId="26606"/>
          <ac:picMkLst>
            <pc:docMk/>
            <pc:sldMk cId="427212120" sldId="290"/>
            <ac:picMk id="36" creationId="{809E94B5-14C4-4FFC-A641-4DD9C0733BEC}"/>
          </ac:picMkLst>
        </pc:picChg>
        <pc:picChg chg="add">
          <ac:chgData name="Sharlene Leroy-Dyer" userId="da1e9c30-4df4-45e7-b14d-0d9d13c5aeab" providerId="ADAL" clId="{4868A456-B8AB-4807-9CE7-33BC5C34CFFA}" dt="2018-11-21T07:53:13.244" v="2209" actId="26606"/>
          <ac:picMkLst>
            <pc:docMk/>
            <pc:sldMk cId="427212120" sldId="290"/>
            <ac:picMk id="41" creationId="{BED40652-2041-40A8-BD19-217432266812}"/>
          </ac:picMkLst>
        </pc:picChg>
        <pc:picChg chg="add">
          <ac:chgData name="Sharlene Leroy-Dyer" userId="da1e9c30-4df4-45e7-b14d-0d9d13c5aeab" providerId="ADAL" clId="{4868A456-B8AB-4807-9CE7-33BC5C34CFFA}" dt="2018-11-21T07:53:13.244" v="2209" actId="26606"/>
          <ac:picMkLst>
            <pc:docMk/>
            <pc:sldMk cId="427212120" sldId="290"/>
            <ac:picMk id="43" creationId="{3F9E3962-D4A6-4AE1-88E9-74BCE5EB88F5}"/>
          </ac:picMkLst>
        </pc:picChg>
        <pc:picChg chg="add">
          <ac:chgData name="Sharlene Leroy-Dyer" userId="da1e9c30-4df4-45e7-b14d-0d9d13c5aeab" providerId="ADAL" clId="{4868A456-B8AB-4807-9CE7-33BC5C34CFFA}" dt="2018-11-21T07:53:13.244" v="2209" actId="26606"/>
          <ac:picMkLst>
            <pc:docMk/>
            <pc:sldMk cId="427212120" sldId="290"/>
            <ac:picMk id="46" creationId="{79C71F41-5AA1-428C-A1E3-0BD5A769116D}"/>
          </ac:picMkLst>
        </pc:picChg>
        <pc:picChg chg="add">
          <ac:chgData name="Sharlene Leroy-Dyer" userId="da1e9c30-4df4-45e7-b14d-0d9d13c5aeab" providerId="ADAL" clId="{4868A456-B8AB-4807-9CE7-33BC5C34CFFA}" dt="2018-11-21T07:53:13.244" v="2209" actId="26606"/>
          <ac:picMkLst>
            <pc:docMk/>
            <pc:sldMk cId="427212120" sldId="290"/>
            <ac:picMk id="47" creationId="{8AA17048-7FB7-46CB-B99B-8D9D66ECA5B6}"/>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FC919C-67CA-4385-9ED0-094F54CAD8F5}" type="doc">
      <dgm:prSet loTypeId="urn:microsoft.com/office/officeart/2005/8/layout/process1" loCatId="process" qsTypeId="urn:microsoft.com/office/officeart/2005/8/quickstyle/simple3" qsCatId="simple" csTypeId="urn:microsoft.com/office/officeart/2005/8/colors/accent0_3" csCatId="mainScheme"/>
      <dgm:spPr/>
      <dgm:t>
        <a:bodyPr/>
        <a:lstStyle/>
        <a:p>
          <a:endParaRPr lang="en-US"/>
        </a:p>
      </dgm:t>
    </dgm:pt>
    <dgm:pt modelId="{4426C6E7-50E0-4743-8BAE-25334C35594C}">
      <dgm:prSet/>
      <dgm:spPr/>
      <dgm:t>
        <a:bodyPr/>
        <a:lstStyle/>
        <a:p>
          <a:r>
            <a:rPr lang="en-AU" dirty="0"/>
            <a:t>Aboriginal pedagogy is the understanding of Aboriginal knowledge, Aboriginal ways of learning, Aboriginal ways of being, knowing and doing and our worldviews. </a:t>
          </a:r>
          <a:endParaRPr lang="en-US" dirty="0"/>
        </a:p>
      </dgm:t>
    </dgm:pt>
    <dgm:pt modelId="{22C625F6-1839-4F90-A6CB-76A4D9DA86AB}" type="parTrans" cxnId="{498ACE5E-34D6-4E20-ACDF-497016B8DF7B}">
      <dgm:prSet/>
      <dgm:spPr/>
      <dgm:t>
        <a:bodyPr/>
        <a:lstStyle/>
        <a:p>
          <a:endParaRPr lang="en-US"/>
        </a:p>
      </dgm:t>
    </dgm:pt>
    <dgm:pt modelId="{A4AC0E24-4FB6-4F25-A35D-26CFB9BFF88A}" type="sibTrans" cxnId="{498ACE5E-34D6-4E20-ACDF-497016B8DF7B}">
      <dgm:prSet/>
      <dgm:spPr/>
      <dgm:t>
        <a:bodyPr/>
        <a:lstStyle/>
        <a:p>
          <a:endParaRPr lang="en-US"/>
        </a:p>
      </dgm:t>
    </dgm:pt>
    <dgm:pt modelId="{47312B92-3921-427B-BCE1-8B6AF91C7D9E}">
      <dgm:prSet/>
      <dgm:spPr/>
      <dgm:t>
        <a:bodyPr/>
        <a:lstStyle/>
        <a:p>
          <a:r>
            <a:rPr lang="en-AU" dirty="0"/>
            <a:t>Aboriginal pedagogy is entirely different to mainstream pedagogy. The difference is the outlook and the whole of life approach, the connection to the land, the importance of family and identity. </a:t>
          </a:r>
          <a:endParaRPr lang="en-US" dirty="0"/>
        </a:p>
      </dgm:t>
    </dgm:pt>
    <dgm:pt modelId="{03847741-7BCB-4946-B295-1A89C6743A14}" type="parTrans" cxnId="{6FB54684-C658-4050-B2F0-CE495BC11870}">
      <dgm:prSet/>
      <dgm:spPr/>
      <dgm:t>
        <a:bodyPr/>
        <a:lstStyle/>
        <a:p>
          <a:endParaRPr lang="en-US"/>
        </a:p>
      </dgm:t>
    </dgm:pt>
    <dgm:pt modelId="{FA42CE0F-4B8D-48BD-8A30-A30151903313}" type="sibTrans" cxnId="{6FB54684-C658-4050-B2F0-CE495BC11870}">
      <dgm:prSet/>
      <dgm:spPr/>
      <dgm:t>
        <a:bodyPr/>
        <a:lstStyle/>
        <a:p>
          <a:endParaRPr lang="en-US"/>
        </a:p>
      </dgm:t>
    </dgm:pt>
    <dgm:pt modelId="{4E90F6FF-E7CD-40EB-9F6C-DF7E2C67DFC2}">
      <dgm:prSet/>
      <dgm:spPr/>
      <dgm:t>
        <a:bodyPr/>
        <a:lstStyle/>
        <a:p>
          <a:r>
            <a:rPr lang="en-AU" dirty="0"/>
            <a:t>Aboriginal perspectives are not found in Aboriginal content, but Aboriginal processes. </a:t>
          </a:r>
          <a:endParaRPr lang="en-US" dirty="0"/>
        </a:p>
      </dgm:t>
    </dgm:pt>
    <dgm:pt modelId="{A702A68A-4F91-4AAE-894C-74C6AFFFA18A}" type="parTrans" cxnId="{FD69B4B8-C64D-4265-82A4-5DCA39E03E1F}">
      <dgm:prSet/>
      <dgm:spPr/>
      <dgm:t>
        <a:bodyPr/>
        <a:lstStyle/>
        <a:p>
          <a:endParaRPr lang="en-US"/>
        </a:p>
      </dgm:t>
    </dgm:pt>
    <dgm:pt modelId="{0F65DEBB-F20D-41AA-8C39-24A2847D762E}" type="sibTrans" cxnId="{FD69B4B8-C64D-4265-82A4-5DCA39E03E1F}">
      <dgm:prSet/>
      <dgm:spPr/>
      <dgm:t>
        <a:bodyPr/>
        <a:lstStyle/>
        <a:p>
          <a:endParaRPr lang="en-US"/>
        </a:p>
      </dgm:t>
    </dgm:pt>
    <dgm:pt modelId="{6528F373-95CD-4B23-994D-1070685CE818}" type="pres">
      <dgm:prSet presAssocID="{BBFC919C-67CA-4385-9ED0-094F54CAD8F5}" presName="Name0" presStyleCnt="0">
        <dgm:presLayoutVars>
          <dgm:dir/>
          <dgm:resizeHandles val="exact"/>
        </dgm:presLayoutVars>
      </dgm:prSet>
      <dgm:spPr/>
      <dgm:t>
        <a:bodyPr/>
        <a:lstStyle/>
        <a:p>
          <a:endParaRPr lang="en-US"/>
        </a:p>
      </dgm:t>
    </dgm:pt>
    <dgm:pt modelId="{47572A25-5594-4022-A66D-3EC6E8447F73}" type="pres">
      <dgm:prSet presAssocID="{4426C6E7-50E0-4743-8BAE-25334C35594C}" presName="node" presStyleLbl="node1" presStyleIdx="0" presStyleCnt="3">
        <dgm:presLayoutVars>
          <dgm:bulletEnabled val="1"/>
        </dgm:presLayoutVars>
      </dgm:prSet>
      <dgm:spPr/>
      <dgm:t>
        <a:bodyPr/>
        <a:lstStyle/>
        <a:p>
          <a:endParaRPr lang="en-US"/>
        </a:p>
      </dgm:t>
    </dgm:pt>
    <dgm:pt modelId="{095A940E-DCC5-4E84-A6DE-3DCC910F5DEE}" type="pres">
      <dgm:prSet presAssocID="{A4AC0E24-4FB6-4F25-A35D-26CFB9BFF88A}" presName="sibTrans" presStyleLbl="sibTrans2D1" presStyleIdx="0" presStyleCnt="2"/>
      <dgm:spPr/>
      <dgm:t>
        <a:bodyPr/>
        <a:lstStyle/>
        <a:p>
          <a:endParaRPr lang="en-US"/>
        </a:p>
      </dgm:t>
    </dgm:pt>
    <dgm:pt modelId="{17DFD587-8446-4577-8D48-FDCE4B7CC816}" type="pres">
      <dgm:prSet presAssocID="{A4AC0E24-4FB6-4F25-A35D-26CFB9BFF88A}" presName="connectorText" presStyleLbl="sibTrans2D1" presStyleIdx="0" presStyleCnt="2"/>
      <dgm:spPr/>
      <dgm:t>
        <a:bodyPr/>
        <a:lstStyle/>
        <a:p>
          <a:endParaRPr lang="en-US"/>
        </a:p>
      </dgm:t>
    </dgm:pt>
    <dgm:pt modelId="{BC261BFF-5F00-4B18-8CCD-72B6B6F07CA3}" type="pres">
      <dgm:prSet presAssocID="{47312B92-3921-427B-BCE1-8B6AF91C7D9E}" presName="node" presStyleLbl="node1" presStyleIdx="1" presStyleCnt="3">
        <dgm:presLayoutVars>
          <dgm:bulletEnabled val="1"/>
        </dgm:presLayoutVars>
      </dgm:prSet>
      <dgm:spPr/>
      <dgm:t>
        <a:bodyPr/>
        <a:lstStyle/>
        <a:p>
          <a:endParaRPr lang="en-US"/>
        </a:p>
      </dgm:t>
    </dgm:pt>
    <dgm:pt modelId="{C1B378AC-92B5-4497-ABAE-C40A2118C2C8}" type="pres">
      <dgm:prSet presAssocID="{FA42CE0F-4B8D-48BD-8A30-A30151903313}" presName="sibTrans" presStyleLbl="sibTrans2D1" presStyleIdx="1" presStyleCnt="2"/>
      <dgm:spPr/>
      <dgm:t>
        <a:bodyPr/>
        <a:lstStyle/>
        <a:p>
          <a:endParaRPr lang="en-US"/>
        </a:p>
      </dgm:t>
    </dgm:pt>
    <dgm:pt modelId="{D92657F6-20E2-4E0E-A977-DCAFB776EFD9}" type="pres">
      <dgm:prSet presAssocID="{FA42CE0F-4B8D-48BD-8A30-A30151903313}" presName="connectorText" presStyleLbl="sibTrans2D1" presStyleIdx="1" presStyleCnt="2"/>
      <dgm:spPr/>
      <dgm:t>
        <a:bodyPr/>
        <a:lstStyle/>
        <a:p>
          <a:endParaRPr lang="en-US"/>
        </a:p>
      </dgm:t>
    </dgm:pt>
    <dgm:pt modelId="{2E738201-3B47-482D-AF19-C37DC821F926}" type="pres">
      <dgm:prSet presAssocID="{4E90F6FF-E7CD-40EB-9F6C-DF7E2C67DFC2}" presName="node" presStyleLbl="node1" presStyleIdx="2" presStyleCnt="3" custLinFactNeighborX="4138" custLinFactNeighborY="559">
        <dgm:presLayoutVars>
          <dgm:bulletEnabled val="1"/>
        </dgm:presLayoutVars>
      </dgm:prSet>
      <dgm:spPr/>
      <dgm:t>
        <a:bodyPr/>
        <a:lstStyle/>
        <a:p>
          <a:endParaRPr lang="en-US"/>
        </a:p>
      </dgm:t>
    </dgm:pt>
  </dgm:ptLst>
  <dgm:cxnLst>
    <dgm:cxn modelId="{6FB54684-C658-4050-B2F0-CE495BC11870}" srcId="{BBFC919C-67CA-4385-9ED0-094F54CAD8F5}" destId="{47312B92-3921-427B-BCE1-8B6AF91C7D9E}" srcOrd="1" destOrd="0" parTransId="{03847741-7BCB-4946-B295-1A89C6743A14}" sibTransId="{FA42CE0F-4B8D-48BD-8A30-A30151903313}"/>
    <dgm:cxn modelId="{003A3AED-C3C8-458D-B22D-8E05AC20903F}" type="presOf" srcId="{4426C6E7-50E0-4743-8BAE-25334C35594C}" destId="{47572A25-5594-4022-A66D-3EC6E8447F73}" srcOrd="0" destOrd="0" presId="urn:microsoft.com/office/officeart/2005/8/layout/process1"/>
    <dgm:cxn modelId="{326E5C79-13C2-4806-9878-8DC9B4879801}" type="presOf" srcId="{A4AC0E24-4FB6-4F25-A35D-26CFB9BFF88A}" destId="{17DFD587-8446-4577-8D48-FDCE4B7CC816}" srcOrd="1" destOrd="0" presId="urn:microsoft.com/office/officeart/2005/8/layout/process1"/>
    <dgm:cxn modelId="{BB6D621E-A2A5-42A3-A7A9-E2E30A3E4C4B}" type="presOf" srcId="{4E90F6FF-E7CD-40EB-9F6C-DF7E2C67DFC2}" destId="{2E738201-3B47-482D-AF19-C37DC821F926}" srcOrd="0" destOrd="0" presId="urn:microsoft.com/office/officeart/2005/8/layout/process1"/>
    <dgm:cxn modelId="{12475ECA-8F3A-48D8-92C9-D1EFF62F2EE5}" type="presOf" srcId="{FA42CE0F-4B8D-48BD-8A30-A30151903313}" destId="{D92657F6-20E2-4E0E-A977-DCAFB776EFD9}" srcOrd="1" destOrd="0" presId="urn:microsoft.com/office/officeart/2005/8/layout/process1"/>
    <dgm:cxn modelId="{FD69B4B8-C64D-4265-82A4-5DCA39E03E1F}" srcId="{BBFC919C-67CA-4385-9ED0-094F54CAD8F5}" destId="{4E90F6FF-E7CD-40EB-9F6C-DF7E2C67DFC2}" srcOrd="2" destOrd="0" parTransId="{A702A68A-4F91-4AAE-894C-74C6AFFFA18A}" sibTransId="{0F65DEBB-F20D-41AA-8C39-24A2847D762E}"/>
    <dgm:cxn modelId="{B2B7C0A0-16FA-4A76-9B3B-0B98AAE96BF2}" type="presOf" srcId="{A4AC0E24-4FB6-4F25-A35D-26CFB9BFF88A}" destId="{095A940E-DCC5-4E84-A6DE-3DCC910F5DEE}" srcOrd="0" destOrd="0" presId="urn:microsoft.com/office/officeart/2005/8/layout/process1"/>
    <dgm:cxn modelId="{77F2F7FB-ECBB-4876-A00A-39E9A630B530}" type="presOf" srcId="{47312B92-3921-427B-BCE1-8B6AF91C7D9E}" destId="{BC261BFF-5F00-4B18-8CCD-72B6B6F07CA3}" srcOrd="0" destOrd="0" presId="urn:microsoft.com/office/officeart/2005/8/layout/process1"/>
    <dgm:cxn modelId="{498ACE5E-34D6-4E20-ACDF-497016B8DF7B}" srcId="{BBFC919C-67CA-4385-9ED0-094F54CAD8F5}" destId="{4426C6E7-50E0-4743-8BAE-25334C35594C}" srcOrd="0" destOrd="0" parTransId="{22C625F6-1839-4F90-A6CB-76A4D9DA86AB}" sibTransId="{A4AC0E24-4FB6-4F25-A35D-26CFB9BFF88A}"/>
    <dgm:cxn modelId="{97D497E4-EB0B-4C36-B624-29E390EF1328}" type="presOf" srcId="{FA42CE0F-4B8D-48BD-8A30-A30151903313}" destId="{C1B378AC-92B5-4497-ABAE-C40A2118C2C8}" srcOrd="0" destOrd="0" presId="urn:microsoft.com/office/officeart/2005/8/layout/process1"/>
    <dgm:cxn modelId="{4511BA26-8583-4B41-A5B8-993D2C3C512A}" type="presOf" srcId="{BBFC919C-67CA-4385-9ED0-094F54CAD8F5}" destId="{6528F373-95CD-4B23-994D-1070685CE818}" srcOrd="0" destOrd="0" presId="urn:microsoft.com/office/officeart/2005/8/layout/process1"/>
    <dgm:cxn modelId="{6FE1C0A3-9B51-4E90-A42C-F04078F91A2F}" type="presParOf" srcId="{6528F373-95CD-4B23-994D-1070685CE818}" destId="{47572A25-5594-4022-A66D-3EC6E8447F73}" srcOrd="0" destOrd="0" presId="urn:microsoft.com/office/officeart/2005/8/layout/process1"/>
    <dgm:cxn modelId="{714E4202-64FD-46FD-9C09-3D8111B6D82B}" type="presParOf" srcId="{6528F373-95CD-4B23-994D-1070685CE818}" destId="{095A940E-DCC5-4E84-A6DE-3DCC910F5DEE}" srcOrd="1" destOrd="0" presId="urn:microsoft.com/office/officeart/2005/8/layout/process1"/>
    <dgm:cxn modelId="{2E9D4C04-FC3E-4BF0-A7FB-5E4952BAE2BA}" type="presParOf" srcId="{095A940E-DCC5-4E84-A6DE-3DCC910F5DEE}" destId="{17DFD587-8446-4577-8D48-FDCE4B7CC816}" srcOrd="0" destOrd="0" presId="urn:microsoft.com/office/officeart/2005/8/layout/process1"/>
    <dgm:cxn modelId="{FDF418DB-C0C9-43BB-BA25-8DCD78F39C31}" type="presParOf" srcId="{6528F373-95CD-4B23-994D-1070685CE818}" destId="{BC261BFF-5F00-4B18-8CCD-72B6B6F07CA3}" srcOrd="2" destOrd="0" presId="urn:microsoft.com/office/officeart/2005/8/layout/process1"/>
    <dgm:cxn modelId="{F10A1175-E81B-41B8-B54A-B652D054EFFE}" type="presParOf" srcId="{6528F373-95CD-4B23-994D-1070685CE818}" destId="{C1B378AC-92B5-4497-ABAE-C40A2118C2C8}" srcOrd="3" destOrd="0" presId="urn:microsoft.com/office/officeart/2005/8/layout/process1"/>
    <dgm:cxn modelId="{46BC6129-BD24-4CBA-A404-49EF2B5C7FD0}" type="presParOf" srcId="{C1B378AC-92B5-4497-ABAE-C40A2118C2C8}" destId="{D92657F6-20E2-4E0E-A977-DCAFB776EFD9}" srcOrd="0" destOrd="0" presId="urn:microsoft.com/office/officeart/2005/8/layout/process1"/>
    <dgm:cxn modelId="{47D74341-90E0-418B-AC93-0AFC97697BEA}" type="presParOf" srcId="{6528F373-95CD-4B23-994D-1070685CE818}" destId="{2E738201-3B47-482D-AF19-C37DC821F926}" srcOrd="4"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731338-698A-4B68-B4CE-53A35011C9BD}" type="doc">
      <dgm:prSet loTypeId="urn:microsoft.com/office/officeart/2005/8/layout/process5" loCatId="process" qsTypeId="urn:microsoft.com/office/officeart/2005/8/quickstyle/simple3" qsCatId="simple" csTypeId="urn:microsoft.com/office/officeart/2005/8/colors/accent0_3" csCatId="mainScheme" phldr="1"/>
      <dgm:spPr/>
      <dgm:t>
        <a:bodyPr/>
        <a:lstStyle/>
        <a:p>
          <a:endParaRPr lang="en-US"/>
        </a:p>
      </dgm:t>
    </dgm:pt>
    <dgm:pt modelId="{3D8937FB-B092-45BD-8284-F08D8ECEE465}">
      <dgm:prSet/>
      <dgm:spPr/>
      <dgm:t>
        <a:bodyPr/>
        <a:lstStyle/>
        <a:p>
          <a:r>
            <a:rPr lang="en-AU"/>
            <a:t>We acknowledge the work inherited from our ancestors and those who walked before us; in doing so we look back to look forward; working collectively for the good of our peoples;</a:t>
          </a:r>
          <a:endParaRPr lang="en-US"/>
        </a:p>
      </dgm:t>
    </dgm:pt>
    <dgm:pt modelId="{2BA42735-44FF-4704-ADBA-C7A610BDB644}" type="parTrans" cxnId="{1482909B-4B69-4C53-BEDB-FD2D8A2AE155}">
      <dgm:prSet/>
      <dgm:spPr/>
      <dgm:t>
        <a:bodyPr/>
        <a:lstStyle/>
        <a:p>
          <a:endParaRPr lang="en-US"/>
        </a:p>
      </dgm:t>
    </dgm:pt>
    <dgm:pt modelId="{46D063A2-2832-4DA4-B381-C8E32288A6F7}" type="sibTrans" cxnId="{1482909B-4B69-4C53-BEDB-FD2D8A2AE155}">
      <dgm:prSet/>
      <dgm:spPr/>
      <dgm:t>
        <a:bodyPr/>
        <a:lstStyle/>
        <a:p>
          <a:endParaRPr lang="en-US"/>
        </a:p>
      </dgm:t>
    </dgm:pt>
    <dgm:pt modelId="{FD05A5F8-727D-4A31-8E1B-6D68A3CFE92B}">
      <dgm:prSet/>
      <dgm:spPr/>
      <dgm:t>
        <a:bodyPr/>
        <a:lstStyle/>
        <a:p>
          <a:r>
            <a:rPr lang="en-AU"/>
            <a:t>That Aboriginal and Torres Strait Islander students learn in a supportive, culturally appropriate, safe and stable environment that values our culture;</a:t>
          </a:r>
          <a:endParaRPr lang="en-US"/>
        </a:p>
      </dgm:t>
    </dgm:pt>
    <dgm:pt modelId="{284E4012-5BBB-4867-94AE-739B521C6D96}" type="parTrans" cxnId="{743A7E04-4CA6-4B8F-B791-6C14FE4BFB5E}">
      <dgm:prSet/>
      <dgm:spPr/>
      <dgm:t>
        <a:bodyPr/>
        <a:lstStyle/>
        <a:p>
          <a:endParaRPr lang="en-US"/>
        </a:p>
      </dgm:t>
    </dgm:pt>
    <dgm:pt modelId="{3C4E9FE0-1D46-47CF-AFC6-2E795B39672A}" type="sibTrans" cxnId="{743A7E04-4CA6-4B8F-B791-6C14FE4BFB5E}">
      <dgm:prSet/>
      <dgm:spPr/>
      <dgm:t>
        <a:bodyPr/>
        <a:lstStyle/>
        <a:p>
          <a:endParaRPr lang="en-US"/>
        </a:p>
      </dgm:t>
    </dgm:pt>
    <dgm:pt modelId="{6F22C86F-F239-47C5-8DD8-9EB051E30583}">
      <dgm:prSet/>
      <dgm:spPr/>
      <dgm:t>
        <a:bodyPr/>
        <a:lstStyle/>
        <a:p>
          <a:r>
            <a:rPr lang="en-AU"/>
            <a:t>That Aboriginal and Torres Strait Islander students are aware of their cultural identity; and that Aboriginal and Torres Strait Islander perspectives, pedagogies and knowledges are imbedded into teaching practices;</a:t>
          </a:r>
          <a:endParaRPr lang="en-US"/>
        </a:p>
      </dgm:t>
    </dgm:pt>
    <dgm:pt modelId="{9F70B49D-D6F9-43FC-B630-5791BB402AA4}" type="parTrans" cxnId="{A60E7F4F-AC38-4F3F-A2BA-7FBE66727827}">
      <dgm:prSet/>
      <dgm:spPr/>
      <dgm:t>
        <a:bodyPr/>
        <a:lstStyle/>
        <a:p>
          <a:endParaRPr lang="en-US"/>
        </a:p>
      </dgm:t>
    </dgm:pt>
    <dgm:pt modelId="{52553FFD-804F-4E65-B859-E235F310F366}" type="sibTrans" cxnId="{A60E7F4F-AC38-4F3F-A2BA-7FBE66727827}">
      <dgm:prSet/>
      <dgm:spPr/>
      <dgm:t>
        <a:bodyPr/>
        <a:lstStyle/>
        <a:p>
          <a:endParaRPr lang="en-US"/>
        </a:p>
      </dgm:t>
    </dgm:pt>
    <dgm:pt modelId="{FED5B24D-DA9E-4C59-8E51-19C8DE5C093E}">
      <dgm:prSet/>
      <dgm:spPr/>
      <dgm:t>
        <a:bodyPr/>
        <a:lstStyle/>
        <a:p>
          <a:r>
            <a:rPr lang="en-AU" dirty="0"/>
            <a:t>That we reframe history and challenge the stereotyping of Aboriginal and Torres Strait Islander peoples;</a:t>
          </a:r>
          <a:endParaRPr lang="en-US" dirty="0"/>
        </a:p>
      </dgm:t>
    </dgm:pt>
    <dgm:pt modelId="{8D2386EB-B784-46EC-B364-29E02F0F60F0}" type="parTrans" cxnId="{3A09BADA-AFCF-4045-8BE4-E31782226E55}">
      <dgm:prSet/>
      <dgm:spPr/>
      <dgm:t>
        <a:bodyPr/>
        <a:lstStyle/>
        <a:p>
          <a:endParaRPr lang="en-US"/>
        </a:p>
      </dgm:t>
    </dgm:pt>
    <dgm:pt modelId="{3FF22245-71E2-41CC-8847-06D36D5E0A5F}" type="sibTrans" cxnId="{3A09BADA-AFCF-4045-8BE4-E31782226E55}">
      <dgm:prSet/>
      <dgm:spPr/>
      <dgm:t>
        <a:bodyPr/>
        <a:lstStyle/>
        <a:p>
          <a:endParaRPr lang="en-US"/>
        </a:p>
      </dgm:t>
    </dgm:pt>
    <dgm:pt modelId="{EE0E0928-2E10-4B10-A78C-C3DE63AD7BA0}">
      <dgm:prSet/>
      <dgm:spPr/>
      <dgm:t>
        <a:bodyPr/>
        <a:lstStyle/>
        <a:p>
          <a:r>
            <a:rPr lang="en-AU" dirty="0"/>
            <a:t>That we unlock the leadership potential in our students; acknowledging the students aspirations whatever they may be;</a:t>
          </a:r>
          <a:endParaRPr lang="en-US" dirty="0"/>
        </a:p>
      </dgm:t>
    </dgm:pt>
    <dgm:pt modelId="{1568B86D-652D-45FA-99E6-E8C578D4CB66}" type="parTrans" cxnId="{8C43DF16-E257-4E25-98A4-AA22E82A40E1}">
      <dgm:prSet/>
      <dgm:spPr/>
      <dgm:t>
        <a:bodyPr/>
        <a:lstStyle/>
        <a:p>
          <a:endParaRPr lang="en-US"/>
        </a:p>
      </dgm:t>
    </dgm:pt>
    <dgm:pt modelId="{623DC603-242F-4360-9D3F-55972ABFA65E}" type="sibTrans" cxnId="{8C43DF16-E257-4E25-98A4-AA22E82A40E1}">
      <dgm:prSet/>
      <dgm:spPr/>
      <dgm:t>
        <a:bodyPr/>
        <a:lstStyle/>
        <a:p>
          <a:endParaRPr lang="en-US"/>
        </a:p>
      </dgm:t>
    </dgm:pt>
    <dgm:pt modelId="{B71D5334-8EA3-40C0-90EB-42DCC252EF40}">
      <dgm:prSet/>
      <dgm:spPr/>
      <dgm:t>
        <a:bodyPr/>
        <a:lstStyle/>
        <a:p>
          <a:r>
            <a:rPr lang="en-AU" dirty="0"/>
            <a:t>That our world views are acknowledged, accepted and valued.</a:t>
          </a:r>
          <a:endParaRPr lang="en-US" dirty="0"/>
        </a:p>
      </dgm:t>
    </dgm:pt>
    <dgm:pt modelId="{EE085F8F-246D-4205-A176-94169FFE944E}" type="parTrans" cxnId="{4D9DF33E-EB4C-4DDB-A68F-ABA7C0754AE7}">
      <dgm:prSet/>
      <dgm:spPr/>
      <dgm:t>
        <a:bodyPr/>
        <a:lstStyle/>
        <a:p>
          <a:endParaRPr lang="en-US"/>
        </a:p>
      </dgm:t>
    </dgm:pt>
    <dgm:pt modelId="{DF29A840-08BC-4148-8D49-3F17B855A4B7}" type="sibTrans" cxnId="{4D9DF33E-EB4C-4DDB-A68F-ABA7C0754AE7}">
      <dgm:prSet/>
      <dgm:spPr/>
      <dgm:t>
        <a:bodyPr/>
        <a:lstStyle/>
        <a:p>
          <a:endParaRPr lang="en-US"/>
        </a:p>
      </dgm:t>
    </dgm:pt>
    <dgm:pt modelId="{4A0D419C-EB7E-4472-9134-7B9A1C68D94C}" type="pres">
      <dgm:prSet presAssocID="{83731338-698A-4B68-B4CE-53A35011C9BD}" presName="diagram" presStyleCnt="0">
        <dgm:presLayoutVars>
          <dgm:dir/>
          <dgm:resizeHandles val="exact"/>
        </dgm:presLayoutVars>
      </dgm:prSet>
      <dgm:spPr/>
      <dgm:t>
        <a:bodyPr/>
        <a:lstStyle/>
        <a:p>
          <a:endParaRPr lang="en-US"/>
        </a:p>
      </dgm:t>
    </dgm:pt>
    <dgm:pt modelId="{2F17AC53-E897-4A97-AE98-094961B89802}" type="pres">
      <dgm:prSet presAssocID="{3D8937FB-B092-45BD-8284-F08D8ECEE465}" presName="node" presStyleLbl="node1" presStyleIdx="0" presStyleCnt="6">
        <dgm:presLayoutVars>
          <dgm:bulletEnabled val="1"/>
        </dgm:presLayoutVars>
      </dgm:prSet>
      <dgm:spPr/>
      <dgm:t>
        <a:bodyPr/>
        <a:lstStyle/>
        <a:p>
          <a:endParaRPr lang="en-US"/>
        </a:p>
      </dgm:t>
    </dgm:pt>
    <dgm:pt modelId="{D6ACBB2E-0B7F-481E-97FF-39D47A5034AB}" type="pres">
      <dgm:prSet presAssocID="{46D063A2-2832-4DA4-B381-C8E32288A6F7}" presName="sibTrans" presStyleLbl="sibTrans2D1" presStyleIdx="0" presStyleCnt="5"/>
      <dgm:spPr/>
      <dgm:t>
        <a:bodyPr/>
        <a:lstStyle/>
        <a:p>
          <a:endParaRPr lang="en-US"/>
        </a:p>
      </dgm:t>
    </dgm:pt>
    <dgm:pt modelId="{F04B0E2D-EA23-4EE2-8321-8D6E8A3AE24E}" type="pres">
      <dgm:prSet presAssocID="{46D063A2-2832-4DA4-B381-C8E32288A6F7}" presName="connectorText" presStyleLbl="sibTrans2D1" presStyleIdx="0" presStyleCnt="5"/>
      <dgm:spPr/>
      <dgm:t>
        <a:bodyPr/>
        <a:lstStyle/>
        <a:p>
          <a:endParaRPr lang="en-US"/>
        </a:p>
      </dgm:t>
    </dgm:pt>
    <dgm:pt modelId="{6DA7C788-2C30-436F-9BA4-4B6D1C5AB694}" type="pres">
      <dgm:prSet presAssocID="{FD05A5F8-727D-4A31-8E1B-6D68A3CFE92B}" presName="node" presStyleLbl="node1" presStyleIdx="1" presStyleCnt="6">
        <dgm:presLayoutVars>
          <dgm:bulletEnabled val="1"/>
        </dgm:presLayoutVars>
      </dgm:prSet>
      <dgm:spPr/>
      <dgm:t>
        <a:bodyPr/>
        <a:lstStyle/>
        <a:p>
          <a:endParaRPr lang="en-US"/>
        </a:p>
      </dgm:t>
    </dgm:pt>
    <dgm:pt modelId="{B001796E-34AD-4201-AC9E-8423AC5AA0BB}" type="pres">
      <dgm:prSet presAssocID="{3C4E9FE0-1D46-47CF-AFC6-2E795B39672A}" presName="sibTrans" presStyleLbl="sibTrans2D1" presStyleIdx="1" presStyleCnt="5"/>
      <dgm:spPr/>
      <dgm:t>
        <a:bodyPr/>
        <a:lstStyle/>
        <a:p>
          <a:endParaRPr lang="en-US"/>
        </a:p>
      </dgm:t>
    </dgm:pt>
    <dgm:pt modelId="{8AE998C4-5EFB-46A7-9DA4-C2C1863C07A2}" type="pres">
      <dgm:prSet presAssocID="{3C4E9FE0-1D46-47CF-AFC6-2E795B39672A}" presName="connectorText" presStyleLbl="sibTrans2D1" presStyleIdx="1" presStyleCnt="5"/>
      <dgm:spPr/>
      <dgm:t>
        <a:bodyPr/>
        <a:lstStyle/>
        <a:p>
          <a:endParaRPr lang="en-US"/>
        </a:p>
      </dgm:t>
    </dgm:pt>
    <dgm:pt modelId="{76612396-1974-4DAD-AB87-F341323E1428}" type="pres">
      <dgm:prSet presAssocID="{6F22C86F-F239-47C5-8DD8-9EB051E30583}" presName="node" presStyleLbl="node1" presStyleIdx="2" presStyleCnt="6">
        <dgm:presLayoutVars>
          <dgm:bulletEnabled val="1"/>
        </dgm:presLayoutVars>
      </dgm:prSet>
      <dgm:spPr/>
      <dgm:t>
        <a:bodyPr/>
        <a:lstStyle/>
        <a:p>
          <a:endParaRPr lang="en-US"/>
        </a:p>
      </dgm:t>
    </dgm:pt>
    <dgm:pt modelId="{F9E274B5-92BC-415C-B5BE-9C9CBF6346DF}" type="pres">
      <dgm:prSet presAssocID="{52553FFD-804F-4E65-B859-E235F310F366}" presName="sibTrans" presStyleLbl="sibTrans2D1" presStyleIdx="2" presStyleCnt="5"/>
      <dgm:spPr/>
      <dgm:t>
        <a:bodyPr/>
        <a:lstStyle/>
        <a:p>
          <a:endParaRPr lang="en-US"/>
        </a:p>
      </dgm:t>
    </dgm:pt>
    <dgm:pt modelId="{989787A6-81AF-446A-B8CB-52FE0BE23065}" type="pres">
      <dgm:prSet presAssocID="{52553FFD-804F-4E65-B859-E235F310F366}" presName="connectorText" presStyleLbl="sibTrans2D1" presStyleIdx="2" presStyleCnt="5"/>
      <dgm:spPr/>
      <dgm:t>
        <a:bodyPr/>
        <a:lstStyle/>
        <a:p>
          <a:endParaRPr lang="en-US"/>
        </a:p>
      </dgm:t>
    </dgm:pt>
    <dgm:pt modelId="{59CCDA12-B7C8-403C-BBC6-9480AE6A2A23}" type="pres">
      <dgm:prSet presAssocID="{FED5B24D-DA9E-4C59-8E51-19C8DE5C093E}" presName="node" presStyleLbl="node1" presStyleIdx="3" presStyleCnt="6">
        <dgm:presLayoutVars>
          <dgm:bulletEnabled val="1"/>
        </dgm:presLayoutVars>
      </dgm:prSet>
      <dgm:spPr/>
      <dgm:t>
        <a:bodyPr/>
        <a:lstStyle/>
        <a:p>
          <a:endParaRPr lang="en-US"/>
        </a:p>
      </dgm:t>
    </dgm:pt>
    <dgm:pt modelId="{646EA29A-9D85-42B7-83CB-7D8C457CAB04}" type="pres">
      <dgm:prSet presAssocID="{3FF22245-71E2-41CC-8847-06D36D5E0A5F}" presName="sibTrans" presStyleLbl="sibTrans2D1" presStyleIdx="3" presStyleCnt="5"/>
      <dgm:spPr/>
      <dgm:t>
        <a:bodyPr/>
        <a:lstStyle/>
        <a:p>
          <a:endParaRPr lang="en-US"/>
        </a:p>
      </dgm:t>
    </dgm:pt>
    <dgm:pt modelId="{B5E35191-FE17-4859-AD01-B0D35195546E}" type="pres">
      <dgm:prSet presAssocID="{3FF22245-71E2-41CC-8847-06D36D5E0A5F}" presName="connectorText" presStyleLbl="sibTrans2D1" presStyleIdx="3" presStyleCnt="5"/>
      <dgm:spPr/>
      <dgm:t>
        <a:bodyPr/>
        <a:lstStyle/>
        <a:p>
          <a:endParaRPr lang="en-US"/>
        </a:p>
      </dgm:t>
    </dgm:pt>
    <dgm:pt modelId="{251CCFD9-B240-4626-B294-6904A3BC92D3}" type="pres">
      <dgm:prSet presAssocID="{EE0E0928-2E10-4B10-A78C-C3DE63AD7BA0}" presName="node" presStyleLbl="node1" presStyleIdx="4" presStyleCnt="6">
        <dgm:presLayoutVars>
          <dgm:bulletEnabled val="1"/>
        </dgm:presLayoutVars>
      </dgm:prSet>
      <dgm:spPr/>
      <dgm:t>
        <a:bodyPr/>
        <a:lstStyle/>
        <a:p>
          <a:endParaRPr lang="en-US"/>
        </a:p>
      </dgm:t>
    </dgm:pt>
    <dgm:pt modelId="{B364C86B-86AC-41F1-BEFD-368B9E830BC5}" type="pres">
      <dgm:prSet presAssocID="{623DC603-242F-4360-9D3F-55972ABFA65E}" presName="sibTrans" presStyleLbl="sibTrans2D1" presStyleIdx="4" presStyleCnt="5"/>
      <dgm:spPr/>
      <dgm:t>
        <a:bodyPr/>
        <a:lstStyle/>
        <a:p>
          <a:endParaRPr lang="en-US"/>
        </a:p>
      </dgm:t>
    </dgm:pt>
    <dgm:pt modelId="{52431266-D955-4045-AF88-A19029768A98}" type="pres">
      <dgm:prSet presAssocID="{623DC603-242F-4360-9D3F-55972ABFA65E}" presName="connectorText" presStyleLbl="sibTrans2D1" presStyleIdx="4" presStyleCnt="5"/>
      <dgm:spPr/>
      <dgm:t>
        <a:bodyPr/>
        <a:lstStyle/>
        <a:p>
          <a:endParaRPr lang="en-US"/>
        </a:p>
      </dgm:t>
    </dgm:pt>
    <dgm:pt modelId="{AAC032FC-ECF2-4A77-88BB-B939EA15B9B1}" type="pres">
      <dgm:prSet presAssocID="{B71D5334-8EA3-40C0-90EB-42DCC252EF40}" presName="node" presStyleLbl="node1" presStyleIdx="5" presStyleCnt="6">
        <dgm:presLayoutVars>
          <dgm:bulletEnabled val="1"/>
        </dgm:presLayoutVars>
      </dgm:prSet>
      <dgm:spPr/>
      <dgm:t>
        <a:bodyPr/>
        <a:lstStyle/>
        <a:p>
          <a:endParaRPr lang="en-US"/>
        </a:p>
      </dgm:t>
    </dgm:pt>
  </dgm:ptLst>
  <dgm:cxnLst>
    <dgm:cxn modelId="{D4F795E0-7DBF-433F-A4B1-21821A740034}" type="presOf" srcId="{623DC603-242F-4360-9D3F-55972ABFA65E}" destId="{B364C86B-86AC-41F1-BEFD-368B9E830BC5}" srcOrd="0" destOrd="0" presId="urn:microsoft.com/office/officeart/2005/8/layout/process5"/>
    <dgm:cxn modelId="{CC4540C0-4244-4A61-BCC7-15FAEED81309}" type="presOf" srcId="{3C4E9FE0-1D46-47CF-AFC6-2E795B39672A}" destId="{8AE998C4-5EFB-46A7-9DA4-C2C1863C07A2}" srcOrd="1" destOrd="0" presId="urn:microsoft.com/office/officeart/2005/8/layout/process5"/>
    <dgm:cxn modelId="{C37A4395-1BC2-4D6B-9BCA-ECB31D07A45B}" type="presOf" srcId="{3FF22245-71E2-41CC-8847-06D36D5E0A5F}" destId="{B5E35191-FE17-4859-AD01-B0D35195546E}" srcOrd="1" destOrd="0" presId="urn:microsoft.com/office/officeart/2005/8/layout/process5"/>
    <dgm:cxn modelId="{1482909B-4B69-4C53-BEDB-FD2D8A2AE155}" srcId="{83731338-698A-4B68-B4CE-53A35011C9BD}" destId="{3D8937FB-B092-45BD-8284-F08D8ECEE465}" srcOrd="0" destOrd="0" parTransId="{2BA42735-44FF-4704-ADBA-C7A610BDB644}" sibTransId="{46D063A2-2832-4DA4-B381-C8E32288A6F7}"/>
    <dgm:cxn modelId="{A60E7F4F-AC38-4F3F-A2BA-7FBE66727827}" srcId="{83731338-698A-4B68-B4CE-53A35011C9BD}" destId="{6F22C86F-F239-47C5-8DD8-9EB051E30583}" srcOrd="2" destOrd="0" parTransId="{9F70B49D-D6F9-43FC-B630-5791BB402AA4}" sibTransId="{52553FFD-804F-4E65-B859-E235F310F366}"/>
    <dgm:cxn modelId="{1854552C-FD54-4B35-84B9-57DF248C2E93}" type="presOf" srcId="{FD05A5F8-727D-4A31-8E1B-6D68A3CFE92B}" destId="{6DA7C788-2C30-436F-9BA4-4B6D1C5AB694}" srcOrd="0" destOrd="0" presId="urn:microsoft.com/office/officeart/2005/8/layout/process5"/>
    <dgm:cxn modelId="{44FD1209-E340-4935-B554-406A4049B053}" type="presOf" srcId="{3FF22245-71E2-41CC-8847-06D36D5E0A5F}" destId="{646EA29A-9D85-42B7-83CB-7D8C457CAB04}" srcOrd="0" destOrd="0" presId="urn:microsoft.com/office/officeart/2005/8/layout/process5"/>
    <dgm:cxn modelId="{8A9553D4-BEDE-4C89-A621-5AC7390642EB}" type="presOf" srcId="{83731338-698A-4B68-B4CE-53A35011C9BD}" destId="{4A0D419C-EB7E-4472-9134-7B9A1C68D94C}" srcOrd="0" destOrd="0" presId="urn:microsoft.com/office/officeart/2005/8/layout/process5"/>
    <dgm:cxn modelId="{625D1572-7412-43B8-A519-E0C88A22CD32}" type="presOf" srcId="{52553FFD-804F-4E65-B859-E235F310F366}" destId="{989787A6-81AF-446A-B8CB-52FE0BE23065}" srcOrd="1" destOrd="0" presId="urn:microsoft.com/office/officeart/2005/8/layout/process5"/>
    <dgm:cxn modelId="{EF079BD6-BCA5-4FC2-A66F-93E3C8A68B6C}" type="presOf" srcId="{EE0E0928-2E10-4B10-A78C-C3DE63AD7BA0}" destId="{251CCFD9-B240-4626-B294-6904A3BC92D3}" srcOrd="0" destOrd="0" presId="urn:microsoft.com/office/officeart/2005/8/layout/process5"/>
    <dgm:cxn modelId="{3A09BADA-AFCF-4045-8BE4-E31782226E55}" srcId="{83731338-698A-4B68-B4CE-53A35011C9BD}" destId="{FED5B24D-DA9E-4C59-8E51-19C8DE5C093E}" srcOrd="3" destOrd="0" parTransId="{8D2386EB-B784-46EC-B364-29E02F0F60F0}" sibTransId="{3FF22245-71E2-41CC-8847-06D36D5E0A5F}"/>
    <dgm:cxn modelId="{0B607572-AE5A-421D-A8A0-EEB9FF7476F0}" type="presOf" srcId="{3D8937FB-B092-45BD-8284-F08D8ECEE465}" destId="{2F17AC53-E897-4A97-AE98-094961B89802}" srcOrd="0" destOrd="0" presId="urn:microsoft.com/office/officeart/2005/8/layout/process5"/>
    <dgm:cxn modelId="{8C43DF16-E257-4E25-98A4-AA22E82A40E1}" srcId="{83731338-698A-4B68-B4CE-53A35011C9BD}" destId="{EE0E0928-2E10-4B10-A78C-C3DE63AD7BA0}" srcOrd="4" destOrd="0" parTransId="{1568B86D-652D-45FA-99E6-E8C578D4CB66}" sibTransId="{623DC603-242F-4360-9D3F-55972ABFA65E}"/>
    <dgm:cxn modelId="{743A7E04-4CA6-4B8F-B791-6C14FE4BFB5E}" srcId="{83731338-698A-4B68-B4CE-53A35011C9BD}" destId="{FD05A5F8-727D-4A31-8E1B-6D68A3CFE92B}" srcOrd="1" destOrd="0" parTransId="{284E4012-5BBB-4867-94AE-739B521C6D96}" sibTransId="{3C4E9FE0-1D46-47CF-AFC6-2E795B39672A}"/>
    <dgm:cxn modelId="{4D9DF33E-EB4C-4DDB-A68F-ABA7C0754AE7}" srcId="{83731338-698A-4B68-B4CE-53A35011C9BD}" destId="{B71D5334-8EA3-40C0-90EB-42DCC252EF40}" srcOrd="5" destOrd="0" parTransId="{EE085F8F-246D-4205-A176-94169FFE944E}" sibTransId="{DF29A840-08BC-4148-8D49-3F17B855A4B7}"/>
    <dgm:cxn modelId="{A221282D-7CBC-47A5-AE5D-7428778102B9}" type="presOf" srcId="{52553FFD-804F-4E65-B859-E235F310F366}" destId="{F9E274B5-92BC-415C-B5BE-9C9CBF6346DF}" srcOrd="0" destOrd="0" presId="urn:microsoft.com/office/officeart/2005/8/layout/process5"/>
    <dgm:cxn modelId="{88440AB7-EBA3-4680-99E4-416857BEA62F}" type="presOf" srcId="{623DC603-242F-4360-9D3F-55972ABFA65E}" destId="{52431266-D955-4045-AF88-A19029768A98}" srcOrd="1" destOrd="0" presId="urn:microsoft.com/office/officeart/2005/8/layout/process5"/>
    <dgm:cxn modelId="{862A8396-A624-46CB-A81D-B83DDF9F0FA4}" type="presOf" srcId="{3C4E9FE0-1D46-47CF-AFC6-2E795B39672A}" destId="{B001796E-34AD-4201-AC9E-8423AC5AA0BB}" srcOrd="0" destOrd="0" presId="urn:microsoft.com/office/officeart/2005/8/layout/process5"/>
    <dgm:cxn modelId="{F2CEB079-A2B5-4DB3-83EC-E3E912A055A9}" type="presOf" srcId="{FED5B24D-DA9E-4C59-8E51-19C8DE5C093E}" destId="{59CCDA12-B7C8-403C-BBC6-9480AE6A2A23}" srcOrd="0" destOrd="0" presId="urn:microsoft.com/office/officeart/2005/8/layout/process5"/>
    <dgm:cxn modelId="{751F4F90-6E3C-40CE-B551-1AC04E82E0B2}" type="presOf" srcId="{46D063A2-2832-4DA4-B381-C8E32288A6F7}" destId="{F04B0E2D-EA23-4EE2-8321-8D6E8A3AE24E}" srcOrd="1" destOrd="0" presId="urn:microsoft.com/office/officeart/2005/8/layout/process5"/>
    <dgm:cxn modelId="{091C9F8D-3D75-4258-B333-DD4CFB84CE60}" type="presOf" srcId="{6F22C86F-F239-47C5-8DD8-9EB051E30583}" destId="{76612396-1974-4DAD-AB87-F341323E1428}" srcOrd="0" destOrd="0" presId="urn:microsoft.com/office/officeart/2005/8/layout/process5"/>
    <dgm:cxn modelId="{82DAB34E-E71D-4335-A2E3-84014A6F9379}" type="presOf" srcId="{B71D5334-8EA3-40C0-90EB-42DCC252EF40}" destId="{AAC032FC-ECF2-4A77-88BB-B939EA15B9B1}" srcOrd="0" destOrd="0" presId="urn:microsoft.com/office/officeart/2005/8/layout/process5"/>
    <dgm:cxn modelId="{976476CF-DFF7-45E7-B0F3-1EAA9D69E9E8}" type="presOf" srcId="{46D063A2-2832-4DA4-B381-C8E32288A6F7}" destId="{D6ACBB2E-0B7F-481E-97FF-39D47A5034AB}" srcOrd="0" destOrd="0" presId="urn:microsoft.com/office/officeart/2005/8/layout/process5"/>
    <dgm:cxn modelId="{ED120C2D-09B0-482B-8CF4-30134743374C}" type="presParOf" srcId="{4A0D419C-EB7E-4472-9134-7B9A1C68D94C}" destId="{2F17AC53-E897-4A97-AE98-094961B89802}" srcOrd="0" destOrd="0" presId="urn:microsoft.com/office/officeart/2005/8/layout/process5"/>
    <dgm:cxn modelId="{0E559DAE-F7FF-47B0-92AC-B4FB75321F38}" type="presParOf" srcId="{4A0D419C-EB7E-4472-9134-7B9A1C68D94C}" destId="{D6ACBB2E-0B7F-481E-97FF-39D47A5034AB}" srcOrd="1" destOrd="0" presId="urn:microsoft.com/office/officeart/2005/8/layout/process5"/>
    <dgm:cxn modelId="{DFD9D36A-9F6D-4730-B7C8-EF53FE020395}" type="presParOf" srcId="{D6ACBB2E-0B7F-481E-97FF-39D47A5034AB}" destId="{F04B0E2D-EA23-4EE2-8321-8D6E8A3AE24E}" srcOrd="0" destOrd="0" presId="urn:microsoft.com/office/officeart/2005/8/layout/process5"/>
    <dgm:cxn modelId="{D7B605A3-C640-4C57-8DDC-917C5798FFD8}" type="presParOf" srcId="{4A0D419C-EB7E-4472-9134-7B9A1C68D94C}" destId="{6DA7C788-2C30-436F-9BA4-4B6D1C5AB694}" srcOrd="2" destOrd="0" presId="urn:microsoft.com/office/officeart/2005/8/layout/process5"/>
    <dgm:cxn modelId="{36FE5354-C25E-4C3D-B02C-BA0D654C98F1}" type="presParOf" srcId="{4A0D419C-EB7E-4472-9134-7B9A1C68D94C}" destId="{B001796E-34AD-4201-AC9E-8423AC5AA0BB}" srcOrd="3" destOrd="0" presId="urn:microsoft.com/office/officeart/2005/8/layout/process5"/>
    <dgm:cxn modelId="{AF5340BD-0DE8-482E-B605-8BDD7BC49122}" type="presParOf" srcId="{B001796E-34AD-4201-AC9E-8423AC5AA0BB}" destId="{8AE998C4-5EFB-46A7-9DA4-C2C1863C07A2}" srcOrd="0" destOrd="0" presId="urn:microsoft.com/office/officeart/2005/8/layout/process5"/>
    <dgm:cxn modelId="{FE308B63-F3B2-4752-9E32-5F53F8E2BDBB}" type="presParOf" srcId="{4A0D419C-EB7E-4472-9134-7B9A1C68D94C}" destId="{76612396-1974-4DAD-AB87-F341323E1428}" srcOrd="4" destOrd="0" presId="urn:microsoft.com/office/officeart/2005/8/layout/process5"/>
    <dgm:cxn modelId="{0C234856-9ED9-4CF5-8EA1-098D575A14A7}" type="presParOf" srcId="{4A0D419C-EB7E-4472-9134-7B9A1C68D94C}" destId="{F9E274B5-92BC-415C-B5BE-9C9CBF6346DF}" srcOrd="5" destOrd="0" presId="urn:microsoft.com/office/officeart/2005/8/layout/process5"/>
    <dgm:cxn modelId="{09607F2B-5881-4DC4-B538-1CDE8CF7FAFC}" type="presParOf" srcId="{F9E274B5-92BC-415C-B5BE-9C9CBF6346DF}" destId="{989787A6-81AF-446A-B8CB-52FE0BE23065}" srcOrd="0" destOrd="0" presId="urn:microsoft.com/office/officeart/2005/8/layout/process5"/>
    <dgm:cxn modelId="{70BC6451-9F66-4AEF-B8A5-9DB43EBD7B0F}" type="presParOf" srcId="{4A0D419C-EB7E-4472-9134-7B9A1C68D94C}" destId="{59CCDA12-B7C8-403C-BBC6-9480AE6A2A23}" srcOrd="6" destOrd="0" presId="urn:microsoft.com/office/officeart/2005/8/layout/process5"/>
    <dgm:cxn modelId="{2578EAFC-A2AD-4280-9AB8-6EF9B59511E2}" type="presParOf" srcId="{4A0D419C-EB7E-4472-9134-7B9A1C68D94C}" destId="{646EA29A-9D85-42B7-83CB-7D8C457CAB04}" srcOrd="7" destOrd="0" presId="urn:microsoft.com/office/officeart/2005/8/layout/process5"/>
    <dgm:cxn modelId="{60D01A50-2D5C-46E8-93B7-67F86EA34BA3}" type="presParOf" srcId="{646EA29A-9D85-42B7-83CB-7D8C457CAB04}" destId="{B5E35191-FE17-4859-AD01-B0D35195546E}" srcOrd="0" destOrd="0" presId="urn:microsoft.com/office/officeart/2005/8/layout/process5"/>
    <dgm:cxn modelId="{A096E56F-CA1A-4D39-9CD7-C5757331B49A}" type="presParOf" srcId="{4A0D419C-EB7E-4472-9134-7B9A1C68D94C}" destId="{251CCFD9-B240-4626-B294-6904A3BC92D3}" srcOrd="8" destOrd="0" presId="urn:microsoft.com/office/officeart/2005/8/layout/process5"/>
    <dgm:cxn modelId="{F8485520-28B1-45EB-8AE5-41D72222F0F7}" type="presParOf" srcId="{4A0D419C-EB7E-4472-9134-7B9A1C68D94C}" destId="{B364C86B-86AC-41F1-BEFD-368B9E830BC5}" srcOrd="9" destOrd="0" presId="urn:microsoft.com/office/officeart/2005/8/layout/process5"/>
    <dgm:cxn modelId="{810194D7-6EF5-43EC-9C48-8B6D0693436D}" type="presParOf" srcId="{B364C86B-86AC-41F1-BEFD-368B9E830BC5}" destId="{52431266-D955-4045-AF88-A19029768A98}" srcOrd="0" destOrd="0" presId="urn:microsoft.com/office/officeart/2005/8/layout/process5"/>
    <dgm:cxn modelId="{FD18FEB6-58C7-4CD7-8467-6091DF200725}" type="presParOf" srcId="{4A0D419C-EB7E-4472-9134-7B9A1C68D94C}" destId="{AAC032FC-ECF2-4A77-88BB-B939EA15B9B1}" srcOrd="10" destOrd="0" presId="urn:microsoft.com/office/officeart/2005/8/layout/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572A25-5594-4022-A66D-3EC6E8447F73}">
      <dsp:nvSpPr>
        <dsp:cNvPr id="0" name=""/>
        <dsp:cNvSpPr/>
      </dsp:nvSpPr>
      <dsp:spPr>
        <a:xfrm>
          <a:off x="9576" y="754968"/>
          <a:ext cx="2862162" cy="2844274"/>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a:t>Aboriginal pedagogy is the understanding of Aboriginal knowledge, Aboriginal ways of learning, Aboriginal ways of being, knowing and doing and our worldviews. </a:t>
          </a:r>
          <a:endParaRPr lang="en-US" sz="1800" kern="1200" dirty="0"/>
        </a:p>
      </dsp:txBody>
      <dsp:txXfrm>
        <a:off x="92882" y="838274"/>
        <a:ext cx="2695550" cy="2677662"/>
      </dsp:txXfrm>
    </dsp:sp>
    <dsp:sp modelId="{095A940E-DCC5-4E84-A6DE-3DCC910F5DEE}">
      <dsp:nvSpPr>
        <dsp:cNvPr id="0" name=""/>
        <dsp:cNvSpPr/>
      </dsp:nvSpPr>
      <dsp:spPr>
        <a:xfrm>
          <a:off x="3157954" y="1822197"/>
          <a:ext cx="606778" cy="709816"/>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57954" y="1964160"/>
        <a:ext cx="424745" cy="425890"/>
      </dsp:txXfrm>
    </dsp:sp>
    <dsp:sp modelId="{BC261BFF-5F00-4B18-8CCD-72B6B6F07CA3}">
      <dsp:nvSpPr>
        <dsp:cNvPr id="0" name=""/>
        <dsp:cNvSpPr/>
      </dsp:nvSpPr>
      <dsp:spPr>
        <a:xfrm>
          <a:off x="4016603" y="754968"/>
          <a:ext cx="2862162" cy="2844274"/>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a:t>Aboriginal pedagogy is entirely different to mainstream pedagogy. The difference is the outlook and the whole of life approach, the connection to the land, the importance of family and identity. </a:t>
          </a:r>
          <a:endParaRPr lang="en-US" sz="1800" kern="1200" dirty="0"/>
        </a:p>
      </dsp:txBody>
      <dsp:txXfrm>
        <a:off x="4099909" y="838274"/>
        <a:ext cx="2695550" cy="2677662"/>
      </dsp:txXfrm>
    </dsp:sp>
    <dsp:sp modelId="{C1B378AC-92B5-4497-ABAE-C40A2118C2C8}">
      <dsp:nvSpPr>
        <dsp:cNvPr id="0" name=""/>
        <dsp:cNvSpPr/>
      </dsp:nvSpPr>
      <dsp:spPr>
        <a:xfrm rot="13608">
          <a:off x="7167374" y="1830216"/>
          <a:ext cx="611858" cy="709816"/>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7167375" y="1971816"/>
        <a:ext cx="428301" cy="425890"/>
      </dsp:txXfrm>
    </dsp:sp>
    <dsp:sp modelId="{2E738201-3B47-482D-AF19-C37DC821F926}">
      <dsp:nvSpPr>
        <dsp:cNvPr id="0" name=""/>
        <dsp:cNvSpPr/>
      </dsp:nvSpPr>
      <dsp:spPr>
        <a:xfrm>
          <a:off x="8033207" y="770868"/>
          <a:ext cx="2862162" cy="2844274"/>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AU" sz="1800" kern="1200" dirty="0"/>
            <a:t>Aboriginal perspectives are not found in Aboriginal content, but Aboriginal processes. </a:t>
          </a:r>
          <a:endParaRPr lang="en-US" sz="1800" kern="1200" dirty="0"/>
        </a:p>
      </dsp:txBody>
      <dsp:txXfrm>
        <a:off x="8116513" y="854174"/>
        <a:ext cx="2695550" cy="267766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17AC53-E897-4A97-AE98-094961B89802}">
      <dsp:nvSpPr>
        <dsp:cNvPr id="0" name=""/>
        <dsp:cNvSpPr/>
      </dsp:nvSpPr>
      <dsp:spPr>
        <a:xfrm>
          <a:off x="8265" y="51833"/>
          <a:ext cx="2470479" cy="1482287"/>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AU" sz="1100" kern="1200"/>
            <a:t>We acknowledge the work inherited from our ancestors and those who walked before us; in doing so we look back to look forward; working collectively for the good of our peoples;</a:t>
          </a:r>
          <a:endParaRPr lang="en-US" sz="1100" kern="1200"/>
        </a:p>
      </dsp:txBody>
      <dsp:txXfrm>
        <a:off x="51680" y="95248"/>
        <a:ext cx="2383649" cy="1395457"/>
      </dsp:txXfrm>
    </dsp:sp>
    <dsp:sp modelId="{D6ACBB2E-0B7F-481E-97FF-39D47A5034AB}">
      <dsp:nvSpPr>
        <dsp:cNvPr id="0" name=""/>
        <dsp:cNvSpPr/>
      </dsp:nvSpPr>
      <dsp:spPr>
        <a:xfrm>
          <a:off x="2696146" y="486637"/>
          <a:ext cx="523741" cy="612678"/>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2696146" y="609173"/>
        <a:ext cx="366619" cy="367606"/>
      </dsp:txXfrm>
    </dsp:sp>
    <dsp:sp modelId="{6DA7C788-2C30-436F-9BA4-4B6D1C5AB694}">
      <dsp:nvSpPr>
        <dsp:cNvPr id="0" name=""/>
        <dsp:cNvSpPr/>
      </dsp:nvSpPr>
      <dsp:spPr>
        <a:xfrm>
          <a:off x="3466936" y="51833"/>
          <a:ext cx="2470479" cy="1482287"/>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AU" sz="1100" kern="1200"/>
            <a:t>That Aboriginal and Torres Strait Islander students learn in a supportive, culturally appropriate, safe and stable environment that values our culture;</a:t>
          </a:r>
          <a:endParaRPr lang="en-US" sz="1100" kern="1200"/>
        </a:p>
      </dsp:txBody>
      <dsp:txXfrm>
        <a:off x="3510351" y="95248"/>
        <a:ext cx="2383649" cy="1395457"/>
      </dsp:txXfrm>
    </dsp:sp>
    <dsp:sp modelId="{B001796E-34AD-4201-AC9E-8423AC5AA0BB}">
      <dsp:nvSpPr>
        <dsp:cNvPr id="0" name=""/>
        <dsp:cNvSpPr/>
      </dsp:nvSpPr>
      <dsp:spPr>
        <a:xfrm>
          <a:off x="6154817" y="486637"/>
          <a:ext cx="523741" cy="612678"/>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a:off x="6154817" y="609173"/>
        <a:ext cx="366619" cy="367606"/>
      </dsp:txXfrm>
    </dsp:sp>
    <dsp:sp modelId="{76612396-1974-4DAD-AB87-F341323E1428}">
      <dsp:nvSpPr>
        <dsp:cNvPr id="0" name=""/>
        <dsp:cNvSpPr/>
      </dsp:nvSpPr>
      <dsp:spPr>
        <a:xfrm>
          <a:off x="6925607" y="51833"/>
          <a:ext cx="2470479" cy="1482287"/>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AU" sz="1100" kern="1200"/>
            <a:t>That Aboriginal and Torres Strait Islander students are aware of their cultural identity; and that Aboriginal and Torres Strait Islander perspectives, pedagogies and knowledges are imbedded into teaching practices;</a:t>
          </a:r>
          <a:endParaRPr lang="en-US" sz="1100" kern="1200"/>
        </a:p>
      </dsp:txBody>
      <dsp:txXfrm>
        <a:off x="6969022" y="95248"/>
        <a:ext cx="2383649" cy="1395457"/>
      </dsp:txXfrm>
    </dsp:sp>
    <dsp:sp modelId="{F9E274B5-92BC-415C-B5BE-9C9CBF6346DF}">
      <dsp:nvSpPr>
        <dsp:cNvPr id="0" name=""/>
        <dsp:cNvSpPr/>
      </dsp:nvSpPr>
      <dsp:spPr>
        <a:xfrm rot="5400000">
          <a:off x="7898976" y="1707054"/>
          <a:ext cx="523741" cy="612678"/>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5400000">
        <a:off x="7977044" y="1751522"/>
        <a:ext cx="367606" cy="366619"/>
      </dsp:txXfrm>
    </dsp:sp>
    <dsp:sp modelId="{59CCDA12-B7C8-403C-BBC6-9480AE6A2A23}">
      <dsp:nvSpPr>
        <dsp:cNvPr id="0" name=""/>
        <dsp:cNvSpPr/>
      </dsp:nvSpPr>
      <dsp:spPr>
        <a:xfrm>
          <a:off x="6925607" y="2522312"/>
          <a:ext cx="2470479" cy="1482287"/>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AU" sz="1100" kern="1200" dirty="0"/>
            <a:t>That we reframe history and challenge the stereotyping of Aboriginal and Torres Strait Islander peoples;</a:t>
          </a:r>
          <a:endParaRPr lang="en-US" sz="1100" kern="1200" dirty="0"/>
        </a:p>
      </dsp:txBody>
      <dsp:txXfrm>
        <a:off x="6969022" y="2565727"/>
        <a:ext cx="2383649" cy="1395457"/>
      </dsp:txXfrm>
    </dsp:sp>
    <dsp:sp modelId="{646EA29A-9D85-42B7-83CB-7D8C457CAB04}">
      <dsp:nvSpPr>
        <dsp:cNvPr id="0" name=""/>
        <dsp:cNvSpPr/>
      </dsp:nvSpPr>
      <dsp:spPr>
        <a:xfrm rot="10800000">
          <a:off x="6184463" y="2957117"/>
          <a:ext cx="523741" cy="612678"/>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6341585" y="3079653"/>
        <a:ext cx="366619" cy="367606"/>
      </dsp:txXfrm>
    </dsp:sp>
    <dsp:sp modelId="{251CCFD9-B240-4626-B294-6904A3BC92D3}">
      <dsp:nvSpPr>
        <dsp:cNvPr id="0" name=""/>
        <dsp:cNvSpPr/>
      </dsp:nvSpPr>
      <dsp:spPr>
        <a:xfrm>
          <a:off x="3466936" y="2522312"/>
          <a:ext cx="2470479" cy="1482287"/>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AU" sz="1100" kern="1200" dirty="0"/>
            <a:t>That we unlock the leadership potential in our students; acknowledging the students aspirations whatever they may be;</a:t>
          </a:r>
          <a:endParaRPr lang="en-US" sz="1100" kern="1200" dirty="0"/>
        </a:p>
      </dsp:txBody>
      <dsp:txXfrm>
        <a:off x="3510351" y="2565727"/>
        <a:ext cx="2383649" cy="1395457"/>
      </dsp:txXfrm>
    </dsp:sp>
    <dsp:sp modelId="{B364C86B-86AC-41F1-BEFD-368B9E830BC5}">
      <dsp:nvSpPr>
        <dsp:cNvPr id="0" name=""/>
        <dsp:cNvSpPr/>
      </dsp:nvSpPr>
      <dsp:spPr>
        <a:xfrm rot="10800000">
          <a:off x="2725792" y="2957117"/>
          <a:ext cx="523741" cy="612678"/>
        </a:xfrm>
        <a:prstGeom prst="rightArrow">
          <a:avLst>
            <a:gd name="adj1" fmla="val 60000"/>
            <a:gd name="adj2" fmla="val 50000"/>
          </a:avLst>
        </a:prstGeom>
        <a:gradFill rotWithShape="0">
          <a:gsLst>
            <a:gs pos="0">
              <a:schemeClr val="dk2">
                <a:tint val="60000"/>
                <a:hueOff val="0"/>
                <a:satOff val="0"/>
                <a:lumOff val="0"/>
                <a:alphaOff val="0"/>
                <a:tint val="64000"/>
                <a:lumMod val="118000"/>
              </a:schemeClr>
            </a:gs>
            <a:gs pos="100000">
              <a:schemeClr val="dk2">
                <a:tint val="60000"/>
                <a:hueOff val="0"/>
                <a:satOff val="0"/>
                <a:lumOff val="0"/>
                <a:alphaOff val="0"/>
                <a:tint val="92000"/>
                <a:alpha val="100000"/>
                <a:lumMod val="110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10800000">
        <a:off x="2882914" y="3079653"/>
        <a:ext cx="366619" cy="367606"/>
      </dsp:txXfrm>
    </dsp:sp>
    <dsp:sp modelId="{AAC032FC-ECF2-4A77-88BB-B939EA15B9B1}">
      <dsp:nvSpPr>
        <dsp:cNvPr id="0" name=""/>
        <dsp:cNvSpPr/>
      </dsp:nvSpPr>
      <dsp:spPr>
        <a:xfrm>
          <a:off x="8265" y="2522312"/>
          <a:ext cx="2470479" cy="1482287"/>
        </a:xfrm>
        <a:prstGeom prst="roundRect">
          <a:avLst>
            <a:gd name="adj" fmla="val 10000"/>
          </a:avLst>
        </a:prstGeom>
        <a:gradFill rotWithShape="0">
          <a:gsLst>
            <a:gs pos="0">
              <a:schemeClr val="dk2">
                <a:hueOff val="0"/>
                <a:satOff val="0"/>
                <a:lumOff val="0"/>
                <a:alphaOff val="0"/>
                <a:tint val="64000"/>
                <a:lumMod val="118000"/>
              </a:schemeClr>
            </a:gs>
            <a:gs pos="100000">
              <a:schemeClr val="dk2">
                <a:hueOff val="0"/>
                <a:satOff val="0"/>
                <a:lumOff val="0"/>
                <a:alphaOff val="0"/>
                <a:tint val="92000"/>
                <a:alpha val="100000"/>
                <a:lumMod val="11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AU" sz="1100" kern="1200" dirty="0"/>
            <a:t>That our world views are acknowledged, accepted and valued.</a:t>
          </a:r>
          <a:endParaRPr lang="en-US" sz="1100" kern="1200" dirty="0"/>
        </a:p>
      </dsp:txBody>
      <dsp:txXfrm>
        <a:off x="51680" y="2565727"/>
        <a:ext cx="2383649" cy="1395457"/>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8057"/>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5" y="0"/>
            <a:ext cx="2945659" cy="498057"/>
          </a:xfrm>
          <a:prstGeom prst="rect">
            <a:avLst/>
          </a:prstGeom>
        </p:spPr>
        <p:txBody>
          <a:bodyPr vert="horz" lIns="91440" tIns="45720" rIns="91440" bIns="45720" rtlCol="0"/>
          <a:lstStyle>
            <a:lvl1pPr algn="r">
              <a:defRPr sz="1200"/>
            </a:lvl1pPr>
          </a:lstStyle>
          <a:p>
            <a:fld id="{35E7D6DA-CC45-4151-9118-56997E07DA7D}" type="datetimeFigureOut">
              <a:rPr lang="en-AU" smtClean="0"/>
              <a:t>22/11/2018</a:t>
            </a:fld>
            <a:endParaRPr lang="en-AU"/>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2" y="9428585"/>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5" y="9428585"/>
            <a:ext cx="2945659" cy="498055"/>
          </a:xfrm>
          <a:prstGeom prst="rect">
            <a:avLst/>
          </a:prstGeom>
        </p:spPr>
        <p:txBody>
          <a:bodyPr vert="horz" lIns="91440" tIns="45720" rIns="91440" bIns="45720" rtlCol="0" anchor="b"/>
          <a:lstStyle>
            <a:lvl1pPr algn="r">
              <a:defRPr sz="1200"/>
            </a:lvl1pPr>
          </a:lstStyle>
          <a:p>
            <a:fld id="{F1AF82E5-E435-4B31-BFEE-C9B602B9BBA4}" type="slidenum">
              <a:rPr lang="en-AU" smtClean="0"/>
              <a:t>‹#›</a:t>
            </a:fld>
            <a:endParaRPr lang="en-AU"/>
          </a:p>
        </p:txBody>
      </p:sp>
    </p:spTree>
    <p:extLst>
      <p:ext uri="{BB962C8B-B14F-4D97-AF65-F5344CB8AC3E}">
        <p14:creationId xmlns:p14="http://schemas.microsoft.com/office/powerpoint/2010/main" val="2688178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Worimi </a:t>
            </a:r>
            <a:r>
              <a:rPr lang="en-AU" dirty="0" err="1"/>
              <a:t>Ngarni</a:t>
            </a:r>
            <a:r>
              <a:rPr lang="en-AU" dirty="0"/>
              <a:t> </a:t>
            </a:r>
            <a:r>
              <a:rPr lang="en-AU" dirty="0" err="1"/>
              <a:t>Ngaya</a:t>
            </a:r>
            <a:r>
              <a:rPr lang="en-AU" dirty="0"/>
              <a:t> Sharlene</a:t>
            </a:r>
            <a:r>
              <a:rPr lang="en-AU" baseline="0" dirty="0"/>
              <a:t> Leroy-Dyer, Guringai, Gadigal, Dhurag, Wiradjuri. Dhurag </a:t>
            </a:r>
            <a:r>
              <a:rPr lang="en-AU" baseline="0" dirty="0" err="1"/>
              <a:t>Dalang</a:t>
            </a:r>
            <a:endParaRPr lang="en-AU" baseline="0" dirty="0"/>
          </a:p>
          <a:p>
            <a:r>
              <a:rPr lang="en-AU" baseline="0" dirty="0"/>
              <a:t>Hello everyone, my name is Sharlene Leroy-Dyer, I am a proud Guringai, Gadigal, Dhurag, Wiradjuri woman.</a:t>
            </a:r>
          </a:p>
          <a:p>
            <a:r>
              <a:rPr lang="en-AU" dirty="0"/>
              <a:t>I would like to acknowledge the Nah-tea Far-two-ah and pay my respects,</a:t>
            </a:r>
            <a:r>
              <a:rPr lang="en-AU" baseline="0" dirty="0"/>
              <a:t> thank you for having me on your land.</a:t>
            </a:r>
          </a:p>
          <a:p>
            <a:r>
              <a:rPr lang="en-AU" baseline="0" dirty="0"/>
              <a:t>I am going to talk today about </a:t>
            </a:r>
            <a:r>
              <a:rPr lang="en-AU" sz="1200" dirty="0"/>
              <a:t>Aboriginal Pedagogies and Approaches in Enabling Programs and how I have embedded them into the Yapug program at the university of newcastle.</a:t>
            </a:r>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a:t>
            </a:fld>
            <a:endParaRPr lang="en-AU"/>
          </a:p>
        </p:txBody>
      </p:sp>
    </p:spTree>
    <p:extLst>
      <p:ext uri="{BB962C8B-B14F-4D97-AF65-F5344CB8AC3E}">
        <p14:creationId xmlns:p14="http://schemas.microsoft.com/office/powerpoint/2010/main" val="2191664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This way of learning is to visualise pathways of knowledge. Diagrams or visualisations are used to map out processes explicitly for the learner. In optimal Aboriginal pedagogy, the teacher and learner create a concrete, holistic image of the tasks to be performed which serves as a reference point for the learner</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10</a:t>
            </a:fld>
            <a:endParaRPr lang="en-AU"/>
          </a:p>
        </p:txBody>
      </p:sp>
    </p:spTree>
    <p:extLst>
      <p:ext uri="{BB962C8B-B14F-4D97-AF65-F5344CB8AC3E}">
        <p14:creationId xmlns:p14="http://schemas.microsoft.com/office/powerpoint/2010/main" val="3086440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Perhaps also not surprisingly, Aboriginal pedagogy is kinaesthetic, hands-on learning with a strong emphasis on body language and silence. </a:t>
            </a:r>
          </a:p>
          <a:p>
            <a:r>
              <a:rPr lang="en-AU" sz="1200" kern="1200" dirty="0">
                <a:solidFill>
                  <a:schemeClr val="tx1"/>
                </a:solidFill>
                <a:effectLst/>
                <a:latin typeface="+mn-lt"/>
                <a:ea typeface="+mn-ea"/>
                <a:cs typeface="+mn-cs"/>
              </a:rPr>
              <a:t>non verbal pedagogy ‘is more than just the idea of reduced language </a:t>
            </a:r>
          </a:p>
          <a:p>
            <a:r>
              <a:rPr lang="en-AU" sz="1200" kern="1200" dirty="0">
                <a:solidFill>
                  <a:schemeClr val="tx1"/>
                </a:solidFill>
                <a:effectLst/>
                <a:latin typeface="+mn-lt"/>
                <a:ea typeface="+mn-ea"/>
                <a:cs typeface="+mn-cs"/>
              </a:rPr>
              <a:t>Aboriginal learners test knowledge non-verbally through experience, introspection and practice, thereby becoming critical thinkers who can judge the validity of new knowledge independently’</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11</a:t>
            </a:fld>
            <a:endParaRPr lang="en-AU"/>
          </a:p>
        </p:txBody>
      </p:sp>
    </p:spTree>
    <p:extLst>
      <p:ext uri="{BB962C8B-B14F-4D97-AF65-F5344CB8AC3E}">
        <p14:creationId xmlns:p14="http://schemas.microsoft.com/office/powerpoint/2010/main" val="2471267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This pedagogy uses images and metaphors to understand concepts and content. </a:t>
            </a:r>
          </a:p>
          <a:p>
            <a:r>
              <a:rPr lang="en-AU" sz="1200" kern="1200" dirty="0">
                <a:solidFill>
                  <a:schemeClr val="tx1"/>
                </a:solidFill>
                <a:effectLst/>
                <a:latin typeface="+mn-lt"/>
                <a:ea typeface="+mn-ea"/>
                <a:cs typeface="+mn-cs"/>
              </a:rPr>
              <a:t>Knowledge is coded in symbols, signs, images and metaphors and is therefore a tool for learning and memorizing complex knowledge. </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learning maps, symbols and image pedagogies are naturally linked; ‘one provides the structure of memory while the other provides the language of memory’. </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12</a:t>
            </a:fld>
            <a:endParaRPr lang="en-AU"/>
          </a:p>
        </p:txBody>
      </p:sp>
    </p:spTree>
    <p:extLst>
      <p:ext uri="{BB962C8B-B14F-4D97-AF65-F5344CB8AC3E}">
        <p14:creationId xmlns:p14="http://schemas.microsoft.com/office/powerpoint/2010/main" val="137284378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‘Aboriginal pedagogies are intensely ecological, place-based’ and ‘drawn from the living landscape within a framework of profound ancestral and personal relationships with place’ </a:t>
            </a:r>
          </a:p>
          <a:p>
            <a:r>
              <a:rPr lang="en-AU" sz="1200" kern="1200" dirty="0">
                <a:solidFill>
                  <a:schemeClr val="tx1"/>
                </a:solidFill>
                <a:effectLst/>
                <a:latin typeface="+mn-lt"/>
                <a:ea typeface="+mn-ea"/>
                <a:cs typeface="+mn-cs"/>
              </a:rPr>
              <a:t>For Aboriginal people, learning is about linking content to local land and place and is thus highly contextualised. </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13</a:t>
            </a:fld>
            <a:endParaRPr lang="en-AU"/>
          </a:p>
        </p:txBody>
      </p:sp>
    </p:spTree>
    <p:extLst>
      <p:ext uri="{BB962C8B-B14F-4D97-AF65-F5344CB8AC3E}">
        <p14:creationId xmlns:p14="http://schemas.microsoft.com/office/powerpoint/2010/main" val="2835583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According to Aboriginal pedagogy learning is not sequential but a continuous relational endeavour. </a:t>
            </a:r>
          </a:p>
          <a:p>
            <a:r>
              <a:rPr lang="en-AU" sz="1200" kern="1200" dirty="0">
                <a:solidFill>
                  <a:schemeClr val="tx1"/>
                </a:solidFill>
                <a:effectLst/>
                <a:latin typeface="+mn-lt"/>
                <a:ea typeface="+mn-ea"/>
                <a:cs typeface="+mn-cs"/>
              </a:rPr>
              <a:t>Problems are solved laterally through association and through making connections with existing knowledge </a:t>
            </a:r>
          </a:p>
          <a:p>
            <a:r>
              <a:rPr lang="en-AU" sz="1200" kern="1200" dirty="0">
                <a:solidFill>
                  <a:schemeClr val="tx1"/>
                </a:solidFill>
                <a:effectLst/>
                <a:latin typeface="+mn-lt"/>
                <a:ea typeface="+mn-ea"/>
                <a:cs typeface="+mn-cs"/>
              </a:rPr>
              <a:t>Hence, there is much ‘repetition and returning to concepts for deeper understanding</a:t>
            </a:r>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14</a:t>
            </a:fld>
            <a:endParaRPr lang="en-AU"/>
          </a:p>
        </p:txBody>
      </p:sp>
    </p:spTree>
    <p:extLst>
      <p:ext uri="{BB962C8B-B14F-4D97-AF65-F5344CB8AC3E}">
        <p14:creationId xmlns:p14="http://schemas.microsoft.com/office/powerpoint/2010/main" val="17051066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deconstruct – reconstruct pedagogy is a holistic, global orientation to learning whereby the initial focus is on the whole rather than the parts</a:t>
            </a:r>
          </a:p>
          <a:p>
            <a:r>
              <a:rPr lang="en-AU" sz="1200" kern="1200" dirty="0">
                <a:solidFill>
                  <a:schemeClr val="tx1"/>
                </a:solidFill>
                <a:effectLst/>
                <a:latin typeface="+mn-lt"/>
                <a:ea typeface="+mn-ea"/>
                <a:cs typeface="+mn-cs"/>
              </a:rPr>
              <a:t>‘seeing an overall meaning, purpose and structure first and then breaking it down into manageable chunks’ </a:t>
            </a:r>
          </a:p>
          <a:p>
            <a:endParaRPr lang="en-AU" sz="1200" kern="1200" dirty="0">
              <a:solidFill>
                <a:schemeClr val="tx1"/>
              </a:solidFill>
              <a:effectLst/>
              <a:latin typeface="+mn-lt"/>
              <a:ea typeface="+mn-ea"/>
              <a:cs typeface="+mn-cs"/>
            </a:endParaRPr>
          </a:p>
          <a:p>
            <a:r>
              <a:rPr lang="en-AU" sz="1200" kern="1200" dirty="0">
                <a:solidFill>
                  <a:schemeClr val="tx1"/>
                </a:solidFill>
                <a:effectLst/>
                <a:latin typeface="+mn-lt"/>
                <a:ea typeface="+mn-ea"/>
                <a:cs typeface="+mn-cs"/>
              </a:rPr>
              <a:t>In this pedagogy, the text is initially modelled by the more knowledgeable other before the learner tries it independently; thus watching first then doing</a:t>
            </a:r>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15</a:t>
            </a:fld>
            <a:endParaRPr lang="en-AU"/>
          </a:p>
        </p:txBody>
      </p:sp>
    </p:spTree>
    <p:extLst>
      <p:ext uri="{BB962C8B-B14F-4D97-AF65-F5344CB8AC3E}">
        <p14:creationId xmlns:p14="http://schemas.microsoft.com/office/powerpoint/2010/main" val="18739130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Learning according to aboriginal pedagogy is ‘group-oriented, localised and connected to real-life purposes and contexts’ </a:t>
            </a:r>
          </a:p>
          <a:p>
            <a:r>
              <a:rPr lang="en-AU" sz="1200" kern="1200" dirty="0">
                <a:solidFill>
                  <a:schemeClr val="tx1"/>
                </a:solidFill>
                <a:effectLst/>
                <a:latin typeface="+mn-lt"/>
                <a:ea typeface="+mn-ea"/>
                <a:cs typeface="+mn-cs"/>
              </a:rPr>
              <a:t>The motivation for learning is inclusion in the community, while teaching refers to community life and values’ </a:t>
            </a:r>
          </a:p>
          <a:p>
            <a:r>
              <a:rPr lang="en-AU" sz="1200" kern="1200" dirty="0">
                <a:solidFill>
                  <a:schemeClr val="tx1"/>
                </a:solidFill>
                <a:effectLst/>
                <a:latin typeface="+mn-lt"/>
                <a:ea typeface="+mn-ea"/>
                <a:cs typeface="+mn-cs"/>
              </a:rPr>
              <a:t>Because holistic thinking and relational cognition are also grounded in people and place, the pedagogies of: deconstruct–reconstruct, non–linear, land–links and community links are interrelated on the 8-way framework. </a:t>
            </a:r>
          </a:p>
          <a:p>
            <a:endParaRPr lang="en-AU" sz="1200" kern="1200" dirty="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16</a:t>
            </a:fld>
            <a:endParaRPr lang="en-AU"/>
          </a:p>
        </p:txBody>
      </p:sp>
    </p:spTree>
    <p:extLst>
      <p:ext uri="{BB962C8B-B14F-4D97-AF65-F5344CB8AC3E}">
        <p14:creationId xmlns:p14="http://schemas.microsoft.com/office/powerpoint/2010/main" val="17054477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AU" b="0" dirty="0"/>
              <a:t>the 8 ways of learning </a:t>
            </a:r>
            <a:r>
              <a:rPr lang="en-AU" b="0" baseline="0" dirty="0"/>
              <a:t>can utilised in non-indigenous contexts. for instance, last year a group of researchers in ELFSC at uon undertook an project: </a:t>
            </a:r>
            <a:r>
              <a:rPr lang="en-AU" sz="1200" b="0" kern="1200" cap="small" dirty="0">
                <a:solidFill>
                  <a:schemeClr val="tx1"/>
                </a:solidFill>
                <a:effectLst/>
                <a:latin typeface="+mn-lt"/>
                <a:ea typeface="+mn-ea"/>
                <a:cs typeface="+mn-cs"/>
              </a:rPr>
              <a:t>a participatory conceptual mapping of practices at the university of newcastle, I introduced the</a:t>
            </a:r>
            <a:r>
              <a:rPr lang="en-AU" sz="1200" b="0" kern="1200" cap="small" baseline="0" dirty="0">
                <a:solidFill>
                  <a:schemeClr val="tx1"/>
                </a:solidFill>
                <a:effectLst/>
                <a:latin typeface="+mn-lt"/>
                <a:ea typeface="+mn-ea"/>
                <a:cs typeface="+mn-cs"/>
              </a:rPr>
              <a:t> 8 ways of learning to the research team and instantly others within the team identified how these ways of learning could easily be transposed into mainstream enabling programs, and in fact some were already imbedded without people realising it.</a:t>
            </a:r>
            <a:endParaRPr lang="en-AU" sz="1200" b="0" kern="1200" dirty="0">
              <a:solidFill>
                <a:schemeClr val="tx1"/>
              </a:solidFill>
              <a:effectLst/>
              <a:latin typeface="+mn-lt"/>
              <a:ea typeface="+mn-ea"/>
              <a:cs typeface="+mn-cs"/>
            </a:endParaRP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17</a:t>
            </a:fld>
            <a:endParaRPr lang="en-AU"/>
          </a:p>
        </p:txBody>
      </p:sp>
    </p:spTree>
    <p:extLst>
      <p:ext uri="{BB962C8B-B14F-4D97-AF65-F5344CB8AC3E}">
        <p14:creationId xmlns:p14="http://schemas.microsoft.com/office/powerpoint/2010/main" val="1572072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What is the common ground between mainstream and Aboriginal pedagogies:</a:t>
            </a:r>
          </a:p>
          <a:p>
            <a:r>
              <a:rPr lang="en-AU" sz="1200" kern="1200" dirty="0">
                <a:solidFill>
                  <a:schemeClr val="tx1"/>
                </a:solidFill>
                <a:effectLst/>
                <a:latin typeface="+mn-lt"/>
                <a:ea typeface="+mn-ea"/>
                <a:cs typeface="+mn-cs"/>
              </a:rPr>
              <a:t>• Learning through narrative.</a:t>
            </a:r>
          </a:p>
          <a:p>
            <a:r>
              <a:rPr lang="en-AU" sz="1200" kern="1200" dirty="0">
                <a:solidFill>
                  <a:schemeClr val="tx1"/>
                </a:solidFill>
                <a:effectLst/>
                <a:latin typeface="+mn-lt"/>
                <a:ea typeface="+mn-ea"/>
                <a:cs typeface="+mn-cs"/>
              </a:rPr>
              <a:t>•Planning and visualising explicit processes.</a:t>
            </a:r>
          </a:p>
          <a:p>
            <a:r>
              <a:rPr lang="en-AU" sz="1200" kern="1200" dirty="0">
                <a:solidFill>
                  <a:schemeClr val="tx1"/>
                </a:solidFill>
                <a:effectLst/>
                <a:latin typeface="+mn-lt"/>
                <a:ea typeface="+mn-ea"/>
                <a:cs typeface="+mn-cs"/>
              </a:rPr>
              <a:t>•Working non-­‐verbally with self-­‐reflective, hands-­‐on methods.</a:t>
            </a:r>
          </a:p>
          <a:p>
            <a:r>
              <a:rPr lang="en-AU" sz="1200" kern="1200" dirty="0">
                <a:solidFill>
                  <a:schemeClr val="tx1"/>
                </a:solidFill>
                <a:effectLst/>
                <a:latin typeface="+mn-lt"/>
                <a:ea typeface="+mn-ea"/>
                <a:cs typeface="+mn-cs"/>
              </a:rPr>
              <a:t>•Learning through images, symbols and metaphors.</a:t>
            </a:r>
          </a:p>
          <a:p>
            <a:r>
              <a:rPr lang="en-AU" sz="1200" kern="1200" dirty="0">
                <a:solidFill>
                  <a:schemeClr val="tx1"/>
                </a:solidFill>
                <a:effectLst/>
                <a:latin typeface="+mn-lt"/>
                <a:ea typeface="+mn-ea"/>
                <a:cs typeface="+mn-cs"/>
              </a:rPr>
              <a:t>•Learning through place-­‐responsive, environmental practice.</a:t>
            </a:r>
          </a:p>
          <a:p>
            <a:r>
              <a:rPr lang="en-AU" sz="1200" kern="1200" dirty="0">
                <a:solidFill>
                  <a:schemeClr val="tx1"/>
                </a:solidFill>
                <a:effectLst/>
                <a:latin typeface="+mn-lt"/>
                <a:ea typeface="+mn-ea"/>
                <a:cs typeface="+mn-cs"/>
              </a:rPr>
              <a:t>•Using indirect, innovative and interdisciplinary approaches.</a:t>
            </a:r>
          </a:p>
          <a:p>
            <a:r>
              <a:rPr lang="en-AU" sz="1200" kern="1200" dirty="0">
                <a:solidFill>
                  <a:schemeClr val="tx1"/>
                </a:solidFill>
                <a:effectLst/>
                <a:latin typeface="+mn-lt"/>
                <a:ea typeface="+mn-ea"/>
                <a:cs typeface="+mn-cs"/>
              </a:rPr>
              <a:t>•Modelling and scaffolding by working from wholes to parts.</a:t>
            </a:r>
          </a:p>
          <a:p>
            <a:r>
              <a:rPr lang="en-AU" sz="1200" kern="1200" dirty="0">
                <a:solidFill>
                  <a:schemeClr val="tx1"/>
                </a:solidFill>
                <a:effectLst/>
                <a:latin typeface="+mn-lt"/>
                <a:ea typeface="+mn-ea"/>
                <a:cs typeface="+mn-cs"/>
              </a:rPr>
              <a:t>•Connecting learning to local values, needs and knowledge</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18</a:t>
            </a:fld>
            <a:endParaRPr lang="en-AU"/>
          </a:p>
        </p:txBody>
      </p:sp>
    </p:spTree>
    <p:extLst>
      <p:ext uri="{BB962C8B-B14F-4D97-AF65-F5344CB8AC3E}">
        <p14:creationId xmlns:p14="http://schemas.microsoft.com/office/powerpoint/2010/main" val="37029235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What are the determinants of success for access education in an Aboriginal context? </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Success should not be determined by governments and equity performance indicators</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Success in Aboriginal enabling education must focus on concepts and strategies that affirm and grow Aboriginality and develop Aboriginal leadership. </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Universities place to much effort into attrition and retention, when they need to address under representation</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Little effort is directed toward recognising and maximising the inherent strengths and values that students bring with them – which could influence success rates, and impact on students’ opportunities to be dynamic, empowered, Aboriginal leaders of the future.</a:t>
            </a:r>
          </a:p>
          <a:p>
            <a:pPr marL="171450" indent="-171450">
              <a:buFont typeface="Arial" panose="020B0604020202020204" pitchFamily="34" charset="0"/>
              <a:buChar char="•"/>
            </a:pPr>
            <a:r>
              <a:rPr lang="en-AU" sz="1200" kern="1200" dirty="0">
                <a:solidFill>
                  <a:schemeClr val="tx1"/>
                </a:solidFill>
                <a:effectLst/>
                <a:latin typeface="+mn-lt"/>
                <a:ea typeface="+mn-ea"/>
                <a:cs typeface="+mn-cs"/>
              </a:rPr>
              <a:t>key determinants of success include individual family and community relationships, with the result that programs that leveraged and enhanced these relationships were becoming increasingly effective. </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19</a:t>
            </a:fld>
            <a:endParaRPr lang="en-AU"/>
          </a:p>
        </p:txBody>
      </p:sp>
    </p:spTree>
    <p:extLst>
      <p:ext uri="{BB962C8B-B14F-4D97-AF65-F5344CB8AC3E}">
        <p14:creationId xmlns:p14="http://schemas.microsoft.com/office/powerpoint/2010/main" val="31735247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solidFill>
                  <a:schemeClr val="tx1"/>
                </a:solidFill>
              </a:rPr>
              <a:t>Aboriginal pedagogy is the understanding of Aboriginal knowledge, Aboriginal ways of learning, Aboriginal ways of being, knowing and doing and our worldviews. </a:t>
            </a:r>
            <a:endParaRPr lang="en-US"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solidFill>
                  <a:schemeClr val="tx1"/>
                </a:solidFill>
              </a:rPr>
              <a:t>Aboriginal pedagogy is entirely different to mainstream pedagogy. The difference is the outlook and the whole of life approach, the connection to the land, the importance of family and identity. </a:t>
            </a:r>
            <a:endParaRPr lang="en-US"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AU" dirty="0">
                <a:solidFill>
                  <a:schemeClr val="tx1"/>
                </a:solidFill>
              </a:rPr>
              <a:t>Aboriginal perspectives are not found in Aboriginal content, but Aboriginal processes. </a:t>
            </a:r>
            <a:endParaRPr lang="en-US" dirty="0">
              <a:solidFill>
                <a:schemeClr val="tx1"/>
              </a:solidFill>
            </a:endParaRP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2</a:t>
            </a:fld>
            <a:endParaRPr lang="en-AU"/>
          </a:p>
        </p:txBody>
      </p:sp>
    </p:spTree>
    <p:extLst>
      <p:ext uri="{BB962C8B-B14F-4D97-AF65-F5344CB8AC3E}">
        <p14:creationId xmlns:p14="http://schemas.microsoft.com/office/powerpoint/2010/main" val="27745974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F1AF82E5-E435-4B31-BFEE-C9B602B9BBA4}" type="slidenum">
              <a:rPr lang="en-AU" smtClean="0"/>
              <a:t>20</a:t>
            </a:fld>
            <a:endParaRPr lang="en-AU"/>
          </a:p>
        </p:txBody>
      </p:sp>
    </p:spTree>
    <p:extLst>
      <p:ext uri="{BB962C8B-B14F-4D97-AF65-F5344CB8AC3E}">
        <p14:creationId xmlns:p14="http://schemas.microsoft.com/office/powerpoint/2010/main" val="3334391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AU" altLang="en-US" dirty="0"/>
              <a:t>Aboriginal pedagogy is tied to colonisation, where Aboriginal and Torres Strait Islander peoples did not have a voice and were ‘dehumanised’ in education. </a:t>
            </a:r>
          </a:p>
          <a:p>
            <a:pPr algn="just"/>
            <a:r>
              <a:rPr lang="en-AU" altLang="en-US" dirty="0"/>
              <a:t>The academic world has not been particularly hospitable to Aboriginal ways of thinking, understanding and approaching knowledge, in part because such an approach has been considered not to belong to any existing theory. </a:t>
            </a:r>
          </a:p>
          <a:p>
            <a:pPr algn="just"/>
            <a:r>
              <a:rPr lang="en-AU" altLang="en-US" dirty="0"/>
              <a:t>Aboriginal theories have been derived from </a:t>
            </a:r>
            <a:r>
              <a:rPr lang="en-AU" altLang="en-US" i="1" dirty="0"/>
              <a:t>“what it means to be Aboriginal”</a:t>
            </a:r>
            <a:r>
              <a:rPr lang="en-AU" altLang="en-US" dirty="0"/>
              <a:t> and have not been constructed in isolation from the human and civil rights movements, national struggles and other theoretical approaches. </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3</a:t>
            </a:fld>
            <a:endParaRPr lang="en-AU"/>
          </a:p>
        </p:txBody>
      </p:sp>
    </p:spTree>
    <p:extLst>
      <p:ext uri="{BB962C8B-B14F-4D97-AF65-F5344CB8AC3E}">
        <p14:creationId xmlns:p14="http://schemas.microsoft.com/office/powerpoint/2010/main" val="36518937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AU" altLang="en-US" dirty="0"/>
              <a:t>Aboriginal academics have developed theories that focus on decolonising and reframing pedagogies that enable Aboriginal voices to be heard. </a:t>
            </a:r>
          </a:p>
          <a:p>
            <a:pPr algn="just"/>
            <a:r>
              <a:rPr lang="en-AU" altLang="en-US" dirty="0"/>
              <a:t>It is important that Aboriginal pedagogies are places at the centre of all teaching within Aboriginal enabling programs and ensure that all teaching staff are Aboriginal. This is what happens in the Yapug program at UoN, because what we bring to this space is our history, politics, discourses, social practices and knowledge’s; it is how we come to understand our everyday world and our cultural knowledge.</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4</a:t>
            </a:fld>
            <a:endParaRPr lang="en-AU"/>
          </a:p>
        </p:txBody>
      </p:sp>
    </p:spTree>
    <p:extLst>
      <p:ext uri="{BB962C8B-B14F-4D97-AF65-F5344CB8AC3E}">
        <p14:creationId xmlns:p14="http://schemas.microsoft.com/office/powerpoint/2010/main" val="13800120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AU" altLang="en-US" sz="1200" dirty="0"/>
              <a:t>Aboriginal and Torres Strait Islander students don’t come to university for the same reason that non-Indigenous people do. </a:t>
            </a:r>
          </a:p>
          <a:p>
            <a:pPr algn="just"/>
            <a:r>
              <a:rPr lang="en-AU" altLang="en-US" sz="1200" dirty="0"/>
              <a:t>For us it’s all about learning so we can give back to our communities. </a:t>
            </a:r>
          </a:p>
          <a:p>
            <a:pPr algn="just"/>
            <a:r>
              <a:rPr lang="en-AU" altLang="en-US" sz="1200" dirty="0"/>
              <a:t>So for instance, in the Yapug program we don’t hold a lecture and tutorial, we hold interactive workshops utilising yarning and yarning circles, so students apply the knowledge being learnt and relate that back to their communities, to kinship, to Aboriginal Lore, to family and to connection to country.</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5</a:t>
            </a:fld>
            <a:endParaRPr lang="en-AU"/>
          </a:p>
        </p:txBody>
      </p:sp>
    </p:spTree>
    <p:extLst>
      <p:ext uri="{BB962C8B-B14F-4D97-AF65-F5344CB8AC3E}">
        <p14:creationId xmlns:p14="http://schemas.microsoft.com/office/powerpoint/2010/main" val="42649564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Yapug, </a:t>
            </a:r>
            <a:r>
              <a:rPr lang="en-US" sz="1200" kern="1200" dirty="0" err="1">
                <a:solidFill>
                  <a:schemeClr val="tx1"/>
                </a:solidFill>
                <a:effectLst/>
                <a:latin typeface="+mn-lt"/>
                <a:ea typeface="+mn-ea"/>
                <a:cs typeface="+mn-cs"/>
              </a:rPr>
              <a:t>Uon’s</a:t>
            </a:r>
            <a:r>
              <a:rPr lang="en-US" sz="1200" kern="1200" dirty="0">
                <a:solidFill>
                  <a:schemeClr val="tx1"/>
                </a:solidFill>
                <a:effectLst/>
                <a:latin typeface="+mn-lt"/>
                <a:ea typeface="+mn-ea"/>
                <a:cs typeface="+mn-cs"/>
              </a:rPr>
              <a:t> Aboriginal and Torres Strait Islander Enabling Program was introduced to the University of Newcastle in 1999 – next year is our 20</a:t>
            </a:r>
            <a:r>
              <a:rPr lang="en-US" sz="1200" kern="1200" baseline="30000" dirty="0">
                <a:solidFill>
                  <a:schemeClr val="tx1"/>
                </a:solidFill>
                <a:effectLst/>
                <a:latin typeface="+mn-lt"/>
                <a:ea typeface="+mn-ea"/>
                <a:cs typeface="+mn-cs"/>
              </a:rPr>
              <a:t>th</a:t>
            </a:r>
            <a:r>
              <a:rPr lang="en-US" sz="1200" kern="1200" dirty="0">
                <a:solidFill>
                  <a:schemeClr val="tx1"/>
                </a:solidFill>
                <a:effectLst/>
                <a:latin typeface="+mn-lt"/>
                <a:ea typeface="+mn-ea"/>
                <a:cs typeface="+mn-cs"/>
              </a:rPr>
              <a:t> anniversary. It is an enabling program designed to help Aboriginal and Torres Strait Islander people gain skills for entry into undergraduate degrees at UON. The program is run jointly by the English Language and Foundation Studies Centre and the Wollotuka Institute and is physically located within the Wollotuka Institute. </a:t>
            </a:r>
            <a:endParaRPr lang="en-AU" sz="14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AU" sz="1200" kern="1200" baseline="0" dirty="0">
                <a:solidFill>
                  <a:schemeClr val="tx1"/>
                </a:solidFill>
                <a:effectLst/>
                <a:latin typeface="+mn-lt"/>
                <a:ea typeface="+mn-ea"/>
                <a:cs typeface="+mn-cs"/>
              </a:rPr>
              <a:t>In 2017 we developed a Yapug</a:t>
            </a:r>
            <a:r>
              <a:rPr lang="en-AU" sz="1200" kern="1200" dirty="0">
                <a:solidFill>
                  <a:schemeClr val="tx1"/>
                </a:solidFill>
                <a:effectLst/>
                <a:latin typeface="+mn-lt"/>
                <a:ea typeface="+mn-ea"/>
                <a:cs typeface="+mn-cs"/>
              </a:rPr>
              <a:t> teaching and engagement</a:t>
            </a:r>
            <a:r>
              <a:rPr lang="en-AU" sz="1200" kern="1200" baseline="0" dirty="0">
                <a:solidFill>
                  <a:schemeClr val="tx1"/>
                </a:solidFill>
                <a:effectLst/>
                <a:latin typeface="+mn-lt"/>
                <a:ea typeface="+mn-ea"/>
                <a:cs typeface="+mn-cs"/>
              </a:rPr>
              <a:t> philosophy, where we wanted to emphasise the difference between Yapug and other enabling programs at UoN, what makes us unique, why should Aboriginal and Torres Strait Islander students take Yapug instead of the other programs. </a:t>
            </a:r>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6</a:t>
            </a:fld>
            <a:endParaRPr lang="en-AU"/>
          </a:p>
        </p:txBody>
      </p:sp>
    </p:spTree>
    <p:extLst>
      <p:ext uri="{BB962C8B-B14F-4D97-AF65-F5344CB8AC3E}">
        <p14:creationId xmlns:p14="http://schemas.microsoft.com/office/powerpoint/2010/main" val="33797614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b="1" kern="1200" dirty="0">
                <a:solidFill>
                  <a:schemeClr val="tx1"/>
                </a:solidFill>
                <a:effectLst/>
                <a:latin typeface="+mn-lt"/>
                <a:ea typeface="+mn-ea"/>
                <a:cs typeface="+mn-cs"/>
              </a:rPr>
              <a:t>And this is the result of that work, this is the philosophical stance that was developed in conjunction with community</a:t>
            </a:r>
            <a:endParaRPr lang="en-AU" sz="1200" kern="1200" dirty="0">
              <a:solidFill>
                <a:schemeClr val="tx1"/>
              </a:solidFill>
              <a:effectLst/>
              <a:latin typeface="+mn-lt"/>
              <a:ea typeface="+mn-ea"/>
              <a:cs typeface="+mn-cs"/>
            </a:endParaRPr>
          </a:p>
          <a:p>
            <a:pPr lvl="0"/>
            <a:r>
              <a:rPr lang="en-AU" sz="1200" kern="1200" dirty="0">
                <a:solidFill>
                  <a:schemeClr val="tx1"/>
                </a:solidFill>
                <a:effectLst/>
                <a:latin typeface="+mn-lt"/>
                <a:ea typeface="+mn-ea"/>
                <a:cs typeface="+mn-cs"/>
              </a:rPr>
              <a:t>Acknowledging the work that has come before us, looking back to look forward</a:t>
            </a:r>
          </a:p>
          <a:p>
            <a:pPr lvl="0"/>
            <a:r>
              <a:rPr lang="en-AU" sz="1200" kern="1200" dirty="0">
                <a:solidFill>
                  <a:schemeClr val="tx1"/>
                </a:solidFill>
                <a:effectLst/>
                <a:latin typeface="+mn-lt"/>
                <a:ea typeface="+mn-ea"/>
                <a:cs typeface="+mn-cs"/>
              </a:rPr>
              <a:t>Students learn is a supportive, culturally appropriate environment, that values our culture</a:t>
            </a:r>
          </a:p>
          <a:p>
            <a:pPr lvl="0"/>
            <a:r>
              <a:rPr lang="en-AU" sz="1200" kern="1200" dirty="0">
                <a:solidFill>
                  <a:schemeClr val="tx1"/>
                </a:solidFill>
                <a:effectLst/>
                <a:latin typeface="+mn-lt"/>
                <a:ea typeface="+mn-ea"/>
                <a:cs typeface="+mn-cs"/>
              </a:rPr>
              <a:t>Cultural identity, perspectives, pedagogies and knowledges are imbedded into teaching practice</a:t>
            </a:r>
          </a:p>
          <a:p>
            <a:pPr lvl="0"/>
            <a:r>
              <a:rPr lang="en-AU" sz="1200" kern="1200" dirty="0">
                <a:solidFill>
                  <a:schemeClr val="tx1"/>
                </a:solidFill>
                <a:effectLst/>
                <a:latin typeface="+mn-lt"/>
                <a:ea typeface="+mn-ea"/>
                <a:cs typeface="+mn-cs"/>
              </a:rPr>
              <a:t>Challenge the stereotyping of Aboriginal and Torres Strait Islander peoples;</a:t>
            </a:r>
          </a:p>
          <a:p>
            <a:pPr lvl="0"/>
            <a:r>
              <a:rPr lang="en-AU" sz="1200" kern="1200" dirty="0">
                <a:solidFill>
                  <a:schemeClr val="tx1"/>
                </a:solidFill>
                <a:effectLst/>
                <a:latin typeface="+mn-lt"/>
                <a:ea typeface="+mn-ea"/>
                <a:cs typeface="+mn-cs"/>
              </a:rPr>
              <a:t>That we unlock the leadership potential in our students; </a:t>
            </a:r>
          </a:p>
          <a:p>
            <a:pPr lvl="0"/>
            <a:r>
              <a:rPr lang="en-AU" sz="1200" kern="1200" dirty="0">
                <a:solidFill>
                  <a:schemeClr val="tx1"/>
                </a:solidFill>
                <a:effectLst/>
                <a:latin typeface="+mn-lt"/>
                <a:ea typeface="+mn-ea"/>
                <a:cs typeface="+mn-cs"/>
              </a:rPr>
              <a:t>That our world views are acknowledged, accepted and valued.</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7</a:t>
            </a:fld>
            <a:endParaRPr lang="en-AU"/>
          </a:p>
        </p:txBody>
      </p:sp>
    </p:spTree>
    <p:extLst>
      <p:ext uri="{BB962C8B-B14F-4D97-AF65-F5344CB8AC3E}">
        <p14:creationId xmlns:p14="http://schemas.microsoft.com/office/powerpoint/2010/main" val="16530220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sz="1200" kern="1200" dirty="0">
                <a:solidFill>
                  <a:schemeClr val="tx1"/>
                </a:solidFill>
                <a:effectLst/>
                <a:latin typeface="+mn-lt"/>
                <a:ea typeface="+mn-ea"/>
                <a:cs typeface="+mn-cs"/>
              </a:rPr>
              <a:t>The eight-way framework of Aboriginal pedagogy brings Aboriginal ways of knowing, being and doing ‘out of the dusty corners of anthropology and linguistics’ and into the Australian classrooms and universities.</a:t>
            </a:r>
          </a:p>
          <a:p>
            <a:r>
              <a:rPr lang="en-AU" sz="1200" kern="1200" dirty="0">
                <a:solidFill>
                  <a:schemeClr val="tx1"/>
                </a:solidFill>
                <a:effectLst/>
                <a:latin typeface="+mn-lt"/>
                <a:ea typeface="+mn-ea"/>
                <a:cs typeface="+mn-cs"/>
              </a:rPr>
              <a:t>It comprises eight interconnected pedagogies that see teaching and learning as fundamentally holistic, non-linear, visual, kinaesthetic, social and contextualised.</a:t>
            </a:r>
          </a:p>
          <a:p>
            <a:r>
              <a:rPr lang="en-AU" sz="1200" kern="1200" dirty="0">
                <a:solidFill>
                  <a:schemeClr val="tx1"/>
                </a:solidFill>
                <a:effectLst/>
                <a:latin typeface="+mn-lt"/>
                <a:ea typeface="+mn-ea"/>
                <a:cs typeface="+mn-cs"/>
              </a:rPr>
              <a:t>The 8 Aboriginal Ways of Learning is a pedagogy framework that allows teachers to include Aboriginal perspectives by using Aboriginal learning techniques.</a:t>
            </a:r>
          </a:p>
          <a:p>
            <a:r>
              <a:rPr lang="en-AU" sz="1200" kern="1200" dirty="0">
                <a:solidFill>
                  <a:schemeClr val="tx1"/>
                </a:solidFill>
                <a:effectLst/>
                <a:latin typeface="+mn-lt"/>
                <a:ea typeface="+mn-ea"/>
                <a:cs typeface="+mn-cs"/>
              </a:rPr>
              <a:t>Teaching through Aboriginal processes and protocols, not just Aboriginal content validates and teaches through Aboriginal culture and may enhance the learning for all students. </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8</a:t>
            </a:fld>
            <a:endParaRPr lang="en-AU"/>
          </a:p>
        </p:txBody>
      </p:sp>
    </p:spTree>
    <p:extLst>
      <p:ext uri="{BB962C8B-B14F-4D97-AF65-F5344CB8AC3E}">
        <p14:creationId xmlns:p14="http://schemas.microsoft.com/office/powerpoint/2010/main" val="3728376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Perhaps not surprisingly, the key pedagogy in the eight-way framework is the narrative based one of story sharing. This is fundamental to the eight ways as it is not only the way Aboriginal people keep abreast of current issues in an oral culture but is also the way we manage our connection to Country. </a:t>
            </a:r>
          </a:p>
          <a:p>
            <a:r>
              <a:rPr lang="en-AU" dirty="0"/>
              <a:t>Yarning is how Aboriginal people transmit knowledge and learn about the world, teaching and learning is also a social activity in Aboriginal pedagogy </a:t>
            </a:r>
          </a:p>
          <a:p>
            <a:r>
              <a:rPr lang="en-AU" altLang="en-US" dirty="0"/>
              <a:t>We connect the curriculum to Aboriginal storytelling and dreaming stories and explain how it relates to their community. </a:t>
            </a:r>
          </a:p>
          <a:p>
            <a:endParaRPr lang="en-AU" dirty="0"/>
          </a:p>
        </p:txBody>
      </p:sp>
      <p:sp>
        <p:nvSpPr>
          <p:cNvPr id="4" name="Slide Number Placeholder 3"/>
          <p:cNvSpPr>
            <a:spLocks noGrp="1"/>
          </p:cNvSpPr>
          <p:nvPr>
            <p:ph type="sldNum" sz="quarter" idx="5"/>
          </p:nvPr>
        </p:nvSpPr>
        <p:spPr/>
        <p:txBody>
          <a:bodyPr/>
          <a:lstStyle/>
          <a:p>
            <a:fld id="{F1AF82E5-E435-4B31-BFEE-C9B602B9BBA4}" type="slidenum">
              <a:rPr lang="en-AU" smtClean="0"/>
              <a:t>9</a:t>
            </a:fld>
            <a:endParaRPr lang="en-AU"/>
          </a:p>
        </p:txBody>
      </p:sp>
    </p:spTree>
    <p:extLst>
      <p:ext uri="{BB962C8B-B14F-4D97-AF65-F5344CB8AC3E}">
        <p14:creationId xmlns:p14="http://schemas.microsoft.com/office/powerpoint/2010/main" val="2325087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1763517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98FCE5D-047A-4EC2-B5C2-638839FB2583}" type="datetimeFigureOut">
              <a:rPr lang="en-AU" smtClean="0"/>
              <a:t>22/11/2018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5047704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19388976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385828"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
        <p:nvSpPr>
          <p:cNvPr id="11" name="TextBox 10"/>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0655619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13052163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4"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1493462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4"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6288848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6255875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1872564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13174926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007516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98FCE5D-047A-4EC2-B5C2-638839FB2583}" type="datetimeFigureOut">
              <a:rPr lang="en-AU" smtClean="0"/>
              <a:t>22/11/2018</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34280095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98FCE5D-047A-4EC2-B5C2-638839FB2583}" type="datetimeFigureOut">
              <a:rPr lang="en-AU" smtClean="0"/>
              <a:t>22/11/2018</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1743933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3"/>
          <p:cNvSpPr>
            <a:spLocks noGrp="1"/>
          </p:cNvSpPr>
          <p:nvPr>
            <p:ph type="ftr" sz="quarter" idx="11"/>
          </p:nvPr>
        </p:nvSpPr>
        <p:spPr/>
        <p:txBody>
          <a:bodyPr/>
          <a:lstStyle/>
          <a:p>
            <a:endParaRPr lang="en-AU"/>
          </a:p>
        </p:txBody>
      </p:sp>
      <p:sp>
        <p:nvSpPr>
          <p:cNvPr id="6" name="Slide Number Placeholder 4"/>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22924579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2"/>
          <p:cNvSpPr>
            <a:spLocks noGrp="1"/>
          </p:cNvSpPr>
          <p:nvPr>
            <p:ph type="ftr" sz="quarter" idx="11"/>
          </p:nvPr>
        </p:nvSpPr>
        <p:spPr/>
        <p:txBody>
          <a:bodyPr/>
          <a:lstStyle/>
          <a:p>
            <a:endParaRPr lang="en-AU"/>
          </a:p>
        </p:txBody>
      </p:sp>
      <p:sp>
        <p:nvSpPr>
          <p:cNvPr id="6" name="Slide Number Placeholder 3"/>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555086902"/>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598FCE5D-047A-4EC2-B5C2-638839FB2583}" type="datetimeFigureOut">
              <a:rPr lang="en-AU" smtClean="0"/>
              <a:t>22/11/2018</a:t>
            </a:fld>
            <a:endParaRPr lang="en-AU"/>
          </a:p>
        </p:txBody>
      </p:sp>
      <p:sp>
        <p:nvSpPr>
          <p:cNvPr id="5" name="Footer Placeholder 5"/>
          <p:cNvSpPr>
            <a:spLocks noGrp="1"/>
          </p:cNvSpPr>
          <p:nvPr>
            <p:ph type="ftr" sz="quarter" idx="11"/>
          </p:nvPr>
        </p:nvSpPr>
        <p:spPr/>
        <p:txBody>
          <a:bodyPr/>
          <a:lstStyle/>
          <a:p>
            <a:endParaRPr lang="en-AU"/>
          </a:p>
        </p:txBody>
      </p:sp>
      <p:sp>
        <p:nvSpPr>
          <p:cNvPr id="6" name="Slide Number Placeholder 6"/>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326056865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598FCE5D-047A-4EC2-B5C2-638839FB2583}" type="datetimeFigureOut">
              <a:rPr lang="en-AU" smtClean="0"/>
              <a:t>22/11/2018</a:t>
            </a:fld>
            <a:endParaRPr lang="en-AU"/>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658FDFB-8387-4EA8-B052-62DC139676D3}" type="slidenum">
              <a:rPr lang="en-AU" smtClean="0"/>
              <a:t>‹#›</a:t>
            </a:fld>
            <a:endParaRPr lang="en-AU"/>
          </a:p>
        </p:txBody>
      </p:sp>
    </p:spTree>
    <p:extLst>
      <p:ext uri="{BB962C8B-B14F-4D97-AF65-F5344CB8AC3E}">
        <p14:creationId xmlns:p14="http://schemas.microsoft.com/office/powerpoint/2010/main" val="1706556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98FCE5D-047A-4EC2-B5C2-638839FB2583}" type="datetimeFigureOut">
              <a:rPr lang="en-AU" smtClean="0"/>
              <a:t>22/11/2018</a:t>
            </a:fld>
            <a:endParaRPr lang="en-AU"/>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AU"/>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3658FDFB-8387-4EA8-B052-62DC139676D3}" type="slidenum">
              <a:rPr lang="en-AU" smtClean="0"/>
              <a:t>‹#›</a:t>
            </a:fld>
            <a:endParaRPr lang="en-AU"/>
          </a:p>
        </p:txBody>
      </p:sp>
    </p:spTree>
    <p:extLst>
      <p:ext uri="{BB962C8B-B14F-4D97-AF65-F5344CB8AC3E}">
        <p14:creationId xmlns:p14="http://schemas.microsoft.com/office/powerpoint/2010/main" val="1632269278"/>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jpg"/></Relationships>
</file>

<file path=ppt/slides/_rels/slide19.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hyperlink" Target="https://researchonline.jcu.edu.au/10974/" TargetMode="External"/><Relationship Id="rId2" Type="http://schemas.openxmlformats.org/officeDocument/2006/relationships/hyperlink" Target="https://vickidrozdowski.files.wordpress.com/2012/10/individual-investigation-of-a-learning-theory-aboriginal-pedagogy.pd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jpeg"/><Relationship Id="rId7" Type="http://schemas.openxmlformats.org/officeDocument/2006/relationships/diagramColors" Target="../diagrams/colors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81A83-625C-47AA-90C8-758752A325C8}"/>
              </a:ext>
            </a:extLst>
          </p:cNvPr>
          <p:cNvSpPr>
            <a:spLocks noGrp="1"/>
          </p:cNvSpPr>
          <p:nvPr>
            <p:ph type="title"/>
          </p:nvPr>
        </p:nvSpPr>
        <p:spPr>
          <a:xfrm>
            <a:off x="646111" y="853440"/>
            <a:ext cx="9404723" cy="3124200"/>
          </a:xfrm>
        </p:spPr>
        <p:txBody>
          <a:bodyPr/>
          <a:lstStyle/>
          <a:p>
            <a:r>
              <a:rPr lang="en-AU" sz="6000" dirty="0"/>
              <a:t>Aboriginal Pedagogies and Approaches in Enabling Programs</a:t>
            </a:r>
          </a:p>
        </p:txBody>
      </p:sp>
      <p:sp>
        <p:nvSpPr>
          <p:cNvPr id="3" name="Content Placeholder 2">
            <a:extLst>
              <a:ext uri="{FF2B5EF4-FFF2-40B4-BE49-F238E27FC236}">
                <a16:creationId xmlns:a16="http://schemas.microsoft.com/office/drawing/2014/main" id="{2E280495-1355-4799-ACF8-8CC7B39AA4A8}"/>
              </a:ext>
            </a:extLst>
          </p:cNvPr>
          <p:cNvSpPr>
            <a:spLocks noGrp="1"/>
          </p:cNvSpPr>
          <p:nvPr>
            <p:ph idx="1"/>
          </p:nvPr>
        </p:nvSpPr>
        <p:spPr>
          <a:xfrm>
            <a:off x="1103312" y="4434840"/>
            <a:ext cx="8946541" cy="1813559"/>
          </a:xfrm>
        </p:spPr>
        <p:txBody>
          <a:bodyPr/>
          <a:lstStyle/>
          <a:p>
            <a:pPr algn="ctr">
              <a:lnSpc>
                <a:spcPct val="100000"/>
              </a:lnSpc>
              <a:spcBef>
                <a:spcPts val="0"/>
              </a:spcBef>
            </a:pPr>
            <a:r>
              <a:rPr lang="en-AU" dirty="0">
                <a:solidFill>
                  <a:schemeClr val="tx2"/>
                </a:solidFill>
              </a:rPr>
              <a:t>Dr Sharlene Leroy-Dyer</a:t>
            </a:r>
          </a:p>
          <a:p>
            <a:pPr algn="ctr">
              <a:lnSpc>
                <a:spcPct val="100000"/>
              </a:lnSpc>
              <a:spcBef>
                <a:spcPts val="0"/>
              </a:spcBef>
            </a:pPr>
            <a:r>
              <a:rPr lang="en-AU" dirty="0">
                <a:solidFill>
                  <a:schemeClr val="tx2"/>
                </a:solidFill>
              </a:rPr>
              <a:t>Program Convenor, Yapug</a:t>
            </a:r>
          </a:p>
          <a:p>
            <a:pPr algn="ctr">
              <a:lnSpc>
                <a:spcPct val="100000"/>
              </a:lnSpc>
              <a:spcBef>
                <a:spcPts val="0"/>
              </a:spcBef>
            </a:pPr>
            <a:r>
              <a:rPr lang="en-AU" dirty="0">
                <a:solidFill>
                  <a:schemeClr val="tx2"/>
                </a:solidFill>
              </a:rPr>
              <a:t>University of Newcastle</a:t>
            </a:r>
            <a:endParaRPr lang="en-AU" dirty="0"/>
          </a:p>
        </p:txBody>
      </p:sp>
    </p:spTree>
    <p:extLst>
      <p:ext uri="{BB962C8B-B14F-4D97-AF65-F5344CB8AC3E}">
        <p14:creationId xmlns:p14="http://schemas.microsoft.com/office/powerpoint/2010/main" val="21341906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87" name="Picture 86">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89" name="Picture 88">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91" name="Oval 90">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3" name="Picture 92">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95" name="Picture 94">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97" name="Rectangle 96">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E166F8AB-724F-4CDD-8BD5-D48835207E1F}"/>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dirty="0"/>
              <a:t>Learning Maps</a:t>
            </a:r>
          </a:p>
        </p:txBody>
      </p:sp>
      <p:sp>
        <p:nvSpPr>
          <p:cNvPr id="99" name="Rectangle 98">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03"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2068" name="Picture 2" descr="Image result for 8 ways of aboriginal learning examples">
            <a:extLst>
              <a:ext uri="{FF2B5EF4-FFF2-40B4-BE49-F238E27FC236}">
                <a16:creationId xmlns:a16="http://schemas.microsoft.com/office/drawing/2014/main" id="{360C1179-654C-47FE-9343-47766BF31D86}"/>
              </a:ext>
            </a:extLst>
          </p:cNvPr>
          <p:cNvPicPr>
            <a:picLocks noGrp="1" noChangeAspect="1" noChangeArrowheads="1"/>
          </p:cNvPicPr>
          <p:nvPr>
            <p:ph idx="1"/>
          </p:nvPr>
        </p:nvPicPr>
        <p:blipFill>
          <a:blip r:embed="rId8">
            <a:extLst>
              <a:ext uri="{28A0092B-C50C-407E-A947-70E740481C1C}">
                <a14:useLocalDpi xmlns:a14="http://schemas.microsoft.com/office/drawing/2010/main" val="0"/>
              </a:ext>
            </a:extLst>
          </a:blip>
          <a:srcRect/>
          <a:stretch>
            <a:fillRect/>
          </a:stretch>
        </p:blipFill>
        <p:spPr bwMode="auto">
          <a:xfrm>
            <a:off x="1177926" y="647698"/>
            <a:ext cx="5202517" cy="556213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541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8" name="Picture 17">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0" name="Oval 19">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2" name="Picture 21">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24" name="Picture 23">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6" name="Rectangle 25">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79185C13-06BF-418C-AAD9-DF08DFC6BA03}"/>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dirty="0"/>
              <a:t>Non Verbal</a:t>
            </a:r>
          </a:p>
        </p:txBody>
      </p:sp>
      <p:sp>
        <p:nvSpPr>
          <p:cNvPr id="28" name="Rectangle 27">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32"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2" name="Content Placeholder 4">
            <a:extLst>
              <a:ext uri="{FF2B5EF4-FFF2-40B4-BE49-F238E27FC236}">
                <a16:creationId xmlns:a16="http://schemas.microsoft.com/office/drawing/2014/main" id="{FBCCBCC9-FC91-4737-9E56-1A1E17B24941}"/>
              </a:ext>
            </a:extLst>
          </p:cNvPr>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998115" y="647698"/>
            <a:ext cx="5562139" cy="5562139"/>
          </a:xfrm>
          <a:prstGeom prst="rect">
            <a:avLst/>
          </a:prstGeom>
          <a:effectLst/>
        </p:spPr>
      </p:pic>
    </p:spTree>
    <p:extLst>
      <p:ext uri="{BB962C8B-B14F-4D97-AF65-F5344CB8AC3E}">
        <p14:creationId xmlns:p14="http://schemas.microsoft.com/office/powerpoint/2010/main" val="2330351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8" name="Picture 17">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0" name="Oval 19">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22" name="Picture 21">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24" name="Picture 23">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6" name="Rectangle 25">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DCC2D2DB-85B5-406B-9EA4-28B3FD50C737}"/>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dirty="0"/>
              <a:t>Symbols and Images</a:t>
            </a:r>
          </a:p>
        </p:txBody>
      </p:sp>
      <p:sp>
        <p:nvSpPr>
          <p:cNvPr id="28" name="Rectangle 27">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32"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2" name="Content Placeholder 4" descr="A picture containing clipart&#10;&#10;Description automatically generated">
            <a:extLst>
              <a:ext uri="{FF2B5EF4-FFF2-40B4-BE49-F238E27FC236}">
                <a16:creationId xmlns:a16="http://schemas.microsoft.com/office/drawing/2014/main" id="{75CED01C-8361-42D1-9B99-AA0219CA6329}"/>
              </a:ext>
            </a:extLst>
          </p:cNvPr>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948231" y="647698"/>
            <a:ext cx="5661908" cy="5562139"/>
          </a:xfrm>
          <a:prstGeom prst="rect">
            <a:avLst/>
          </a:prstGeom>
          <a:effectLst/>
        </p:spPr>
      </p:pic>
    </p:spTree>
    <p:extLst>
      <p:ext uri="{BB962C8B-B14F-4D97-AF65-F5344CB8AC3E}">
        <p14:creationId xmlns:p14="http://schemas.microsoft.com/office/powerpoint/2010/main" val="6837722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46" name="Picture 45">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48" name="Oval 47">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50" name="Picture 49">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52" name="Picture 51">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54" name="Rectangle 53">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EE461430-5124-4A56-8D97-28B67555A345}"/>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dirty="0"/>
              <a:t>Land Links</a:t>
            </a:r>
          </a:p>
        </p:txBody>
      </p:sp>
      <p:sp>
        <p:nvSpPr>
          <p:cNvPr id="56" name="Rectangle 55">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60"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4" name="Picture 13" descr="A picture containing clipart&#10;&#10;Description automatically generated">
            <a:extLst>
              <a:ext uri="{FF2B5EF4-FFF2-40B4-BE49-F238E27FC236}">
                <a16:creationId xmlns:a16="http://schemas.microsoft.com/office/drawing/2014/main" id="{4CAABE68-EB70-4E81-92EC-3618406ACB0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4164" y="330263"/>
            <a:ext cx="6051074" cy="6197471"/>
          </a:xfrm>
          <a:prstGeom prst="rect">
            <a:avLst/>
          </a:prstGeom>
        </p:spPr>
      </p:pic>
    </p:spTree>
    <p:extLst>
      <p:ext uri="{BB962C8B-B14F-4D97-AF65-F5344CB8AC3E}">
        <p14:creationId xmlns:p14="http://schemas.microsoft.com/office/powerpoint/2010/main" val="4635363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44" name="Picture 43">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46" name="Picture 45">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48" name="Oval 47">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50" name="Picture 49">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52" name="Picture 51">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54" name="Rectangle 53">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EE461430-5124-4A56-8D97-28B67555A345}"/>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dirty="0"/>
              <a:t>Non Linear</a:t>
            </a:r>
          </a:p>
        </p:txBody>
      </p:sp>
      <p:sp>
        <p:nvSpPr>
          <p:cNvPr id="56" name="Rectangle 55">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60"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3" name="Content Placeholder 4" descr="A picture containing clipart&#10;&#10;Description automatically generated">
            <a:extLst>
              <a:ext uri="{FF2B5EF4-FFF2-40B4-BE49-F238E27FC236}">
                <a16:creationId xmlns:a16="http://schemas.microsoft.com/office/drawing/2014/main" id="{CFD92B3D-5C8F-46DF-9C86-C77FC86CD96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5198" y="571500"/>
            <a:ext cx="6451369" cy="5723772"/>
          </a:xfrm>
          <a:prstGeom prst="rect">
            <a:avLst/>
          </a:prstGeom>
          <a:ln>
            <a:noFill/>
          </a:ln>
          <a:effectLst>
            <a:outerShdw blurRad="76200" dist="63500" dir="5040000" algn="tl" rotWithShape="0">
              <a:srgbClr val="000000">
                <a:alpha val="41000"/>
              </a:srgbClr>
            </a:outerShdw>
          </a:effectLst>
        </p:spPr>
      </p:pic>
    </p:spTree>
    <p:extLst>
      <p:ext uri="{BB962C8B-B14F-4D97-AF65-F5344CB8AC3E}">
        <p14:creationId xmlns:p14="http://schemas.microsoft.com/office/powerpoint/2010/main" val="2142400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41" name="Picture 140">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43" name="Picture 142">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5" name="Oval 144">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47" name="Picture 146">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49" name="Picture 148">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51" name="Rectangle 150">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6C7E8AF-A17A-4BB6-AEC1-2013C31926F1}"/>
              </a:ext>
            </a:extLst>
          </p:cNvPr>
          <p:cNvSpPr>
            <a:spLocks noGrp="1"/>
          </p:cNvSpPr>
          <p:nvPr>
            <p:ph type="title"/>
          </p:nvPr>
        </p:nvSpPr>
        <p:spPr>
          <a:xfrm>
            <a:off x="8191925" y="1325880"/>
            <a:ext cx="3893395" cy="3066507"/>
          </a:xfrm>
        </p:spPr>
        <p:txBody>
          <a:bodyPr vert="horz" lIns="91440" tIns="45720" rIns="91440" bIns="45720" rtlCol="0" anchor="b">
            <a:normAutofit fontScale="90000"/>
          </a:bodyPr>
          <a:lstStyle/>
          <a:p>
            <a:r>
              <a:rPr lang="en-US" sz="5400" dirty="0"/>
              <a:t>Deconstruct  Reconstruct</a:t>
            </a:r>
          </a:p>
        </p:txBody>
      </p:sp>
      <p:sp>
        <p:nvSpPr>
          <p:cNvPr id="153" name="Rectangle 152">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57"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21" name="Content Placeholder 7" descr="A picture containing clipart&#10;&#10;Description automatically generated">
            <a:extLst>
              <a:ext uri="{FF2B5EF4-FFF2-40B4-BE49-F238E27FC236}">
                <a16:creationId xmlns:a16="http://schemas.microsoft.com/office/drawing/2014/main" id="{5E0BCF42-B7C4-41A1-8090-7800C8BE103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1206" y="360589"/>
            <a:ext cx="5795881" cy="6136819"/>
          </a:xfrm>
          <a:prstGeom prst="rect">
            <a:avLst/>
          </a:prstGeom>
        </p:spPr>
      </p:pic>
    </p:spTree>
    <p:extLst>
      <p:ext uri="{BB962C8B-B14F-4D97-AF65-F5344CB8AC3E}">
        <p14:creationId xmlns:p14="http://schemas.microsoft.com/office/powerpoint/2010/main" val="34860044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41" name="Picture 140">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43" name="Picture 142">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5" name="Oval 144">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47" name="Picture 146">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49" name="Picture 148">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151" name="Rectangle 150">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F6C7E8AF-A17A-4BB6-AEC1-2013C31926F1}"/>
              </a:ext>
            </a:extLst>
          </p:cNvPr>
          <p:cNvSpPr>
            <a:spLocks noGrp="1"/>
          </p:cNvSpPr>
          <p:nvPr>
            <p:ph type="title"/>
          </p:nvPr>
        </p:nvSpPr>
        <p:spPr>
          <a:xfrm>
            <a:off x="7987651" y="1325880"/>
            <a:ext cx="4097670" cy="3066507"/>
          </a:xfrm>
        </p:spPr>
        <p:txBody>
          <a:bodyPr vert="horz" lIns="91440" tIns="45720" rIns="91440" bIns="45720" rtlCol="0" anchor="b">
            <a:normAutofit/>
          </a:bodyPr>
          <a:lstStyle/>
          <a:p>
            <a:r>
              <a:rPr lang="en-US" sz="5400" dirty="0"/>
              <a:t>Community Links</a:t>
            </a:r>
          </a:p>
        </p:txBody>
      </p:sp>
      <p:sp>
        <p:nvSpPr>
          <p:cNvPr id="153" name="Rectangle 152">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57"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3082" name="Picture 2" descr="Image result for 8 ways of aboriginal learning examples">
            <a:extLst>
              <a:ext uri="{FF2B5EF4-FFF2-40B4-BE49-F238E27FC236}">
                <a16:creationId xmlns:a16="http://schemas.microsoft.com/office/drawing/2014/main" id="{8A8CE9CF-E4E7-4D42-8C23-90CCA6C35CB1}"/>
              </a:ext>
            </a:extLst>
          </p:cNvPr>
          <p:cNvPicPr>
            <a:picLocks noGrp="1" noChangeAspect="1" noChangeArrowheads="1"/>
          </p:cNvPicPr>
          <p:nvPr>
            <p:ph idx="1"/>
          </p:nvPr>
        </p:nvPicPr>
        <p:blipFill>
          <a:blip r:embed="rId8">
            <a:extLst>
              <a:ext uri="{28A0092B-C50C-407E-A947-70E740481C1C}">
                <a14:useLocalDpi xmlns:a14="http://schemas.microsoft.com/office/drawing/2010/main" val="0"/>
              </a:ext>
            </a:extLst>
          </a:blip>
          <a:stretch>
            <a:fillRect/>
          </a:stretch>
        </p:blipFill>
        <p:spPr bwMode="auto">
          <a:xfrm>
            <a:off x="697812" y="647698"/>
            <a:ext cx="6162745" cy="556213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60882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F94894-42FC-4E84-80FE-3E8C54A0A735}"/>
              </a:ext>
            </a:extLst>
          </p:cNvPr>
          <p:cNvSpPr>
            <a:spLocks noGrp="1"/>
          </p:cNvSpPr>
          <p:nvPr>
            <p:ph type="title"/>
          </p:nvPr>
        </p:nvSpPr>
        <p:spPr/>
        <p:txBody>
          <a:bodyPr/>
          <a:lstStyle/>
          <a:p>
            <a:endParaRPr lang="en-AU"/>
          </a:p>
        </p:txBody>
      </p:sp>
      <p:pic>
        <p:nvPicPr>
          <p:cNvPr id="4" name="Picture 16">
            <a:extLst>
              <a:ext uri="{FF2B5EF4-FFF2-40B4-BE49-F238E27FC236}">
                <a16:creationId xmlns:a16="http://schemas.microsoft.com/office/drawing/2014/main" id="{86264F3D-0EBC-4AEC-8946-25F10C9AB989}"/>
              </a:ext>
            </a:extLst>
          </p:cNvPr>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6382" y="253218"/>
            <a:ext cx="11937766"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05030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EAEF94-9E5A-4F87-B8CA-312CE9431296}"/>
              </a:ext>
            </a:extLst>
          </p:cNvPr>
          <p:cNvSpPr>
            <a:spLocks noGrp="1"/>
          </p:cNvSpPr>
          <p:nvPr>
            <p:ph type="title"/>
          </p:nvPr>
        </p:nvSpPr>
        <p:spPr>
          <a:xfrm>
            <a:off x="643855" y="1447799"/>
            <a:ext cx="3108626" cy="1444752"/>
          </a:xfrm>
        </p:spPr>
        <p:txBody>
          <a:bodyPr anchor="b">
            <a:normAutofit/>
          </a:bodyPr>
          <a:lstStyle/>
          <a:p>
            <a:r>
              <a:rPr lang="en-AU" sz="3200" dirty="0"/>
              <a:t>Common Ground</a:t>
            </a:r>
          </a:p>
        </p:txBody>
      </p:sp>
      <p:sp>
        <p:nvSpPr>
          <p:cNvPr id="12" name="Freeform 11">
            <a:extLst>
              <a:ext uri="{FF2B5EF4-FFF2-40B4-BE49-F238E27FC236}">
                <a16:creationId xmlns:a16="http://schemas.microsoft.com/office/drawing/2014/main" id="{637C035B-4F43-4464-9C0C-4714E1FAD4F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8110"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14" name="Rectangle 13">
            <a:extLst>
              <a:ext uri="{FF2B5EF4-FFF2-40B4-BE49-F238E27FC236}">
                <a16:creationId xmlns:a16="http://schemas.microsoft.com/office/drawing/2014/main" id="{D0B976D2-0CB1-49A9-BAE8-08D80D08C80E}"/>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5">
            <a:extLst>
              <a:ext uri="{FF2B5EF4-FFF2-40B4-BE49-F238E27FC236}">
                <a16:creationId xmlns:a16="http://schemas.microsoft.com/office/drawing/2014/main" id="{40FB5D5B-FC6D-4835-B789-333DA52ADFB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16200000">
            <a:off x="1404667"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sp>
        <p:nvSpPr>
          <p:cNvPr id="18" name="Rectangle 17">
            <a:extLst>
              <a:ext uri="{FF2B5EF4-FFF2-40B4-BE49-F238E27FC236}">
                <a16:creationId xmlns:a16="http://schemas.microsoft.com/office/drawing/2014/main" id="{DADADB2C-559B-4AE1-B191-800C78A4B459}"/>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pic>
        <p:nvPicPr>
          <p:cNvPr id="7" name="Content Placeholder 4" descr="A close up of a piece of paper&#10;&#10;Description automatically generated">
            <a:extLst>
              <a:ext uri="{FF2B5EF4-FFF2-40B4-BE49-F238E27FC236}">
                <a16:creationId xmlns:a16="http://schemas.microsoft.com/office/drawing/2014/main" id="{AC4587FD-BB42-48D5-89F5-FBABC9324AC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07582" y="1447799"/>
            <a:ext cx="7379383" cy="4880977"/>
          </a:xfrm>
          <a:prstGeom prst="rect">
            <a:avLst/>
          </a:prstGeom>
          <a:effectLst/>
        </p:spPr>
      </p:pic>
    </p:spTree>
    <p:extLst>
      <p:ext uri="{BB962C8B-B14F-4D97-AF65-F5344CB8AC3E}">
        <p14:creationId xmlns:p14="http://schemas.microsoft.com/office/powerpoint/2010/main" val="3965747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27" name="Picture 26">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29" name="Oval 28">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31" name="Picture 30">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33" name="Picture 32">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35" name="Rectangle 34">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D29D4781-4070-4313-84A9-1FDD23DF4D3B}"/>
              </a:ext>
            </a:extLst>
          </p:cNvPr>
          <p:cNvSpPr>
            <a:spLocks noGrp="1"/>
          </p:cNvSpPr>
          <p:nvPr>
            <p:ph type="title"/>
          </p:nvPr>
        </p:nvSpPr>
        <p:spPr>
          <a:xfrm>
            <a:off x="8191925" y="1325880"/>
            <a:ext cx="3352375" cy="3066507"/>
          </a:xfrm>
        </p:spPr>
        <p:txBody>
          <a:bodyPr vert="horz" lIns="91440" tIns="45720" rIns="91440" bIns="45720" rtlCol="0" anchor="b">
            <a:normAutofit fontScale="90000"/>
          </a:bodyPr>
          <a:lstStyle/>
          <a:p>
            <a:r>
              <a:rPr lang="en-US" sz="5400" dirty="0"/>
              <a:t>Aboriginal Student Success</a:t>
            </a:r>
          </a:p>
        </p:txBody>
      </p:sp>
      <p:sp>
        <p:nvSpPr>
          <p:cNvPr id="37" name="Rectangle 36">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1"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7" name="Picture 6" descr="A picture containing clipart&#10;&#10;Description automatically generated">
            <a:extLst>
              <a:ext uri="{FF2B5EF4-FFF2-40B4-BE49-F238E27FC236}">
                <a16:creationId xmlns:a16="http://schemas.microsoft.com/office/drawing/2014/main" id="{15018B08-580E-4FF9-9F4E-8BBFBBF1C162}"/>
              </a:ext>
            </a:extLst>
          </p:cNvPr>
          <p:cNvPicPr>
            <a:picLocks noChangeAspect="1"/>
          </p:cNvPicPr>
          <p:nvPr/>
        </p:nvPicPr>
        <p:blipFill rotWithShape="1">
          <a:blip r:embed="rId8">
            <a:extLst>
              <a:ext uri="{28A0092B-C50C-407E-A947-70E740481C1C}">
                <a14:useLocalDpi xmlns:a14="http://schemas.microsoft.com/office/drawing/2010/main" val="0"/>
              </a:ext>
            </a:extLst>
          </a:blip>
          <a:srcRect r="78766"/>
          <a:stretch/>
        </p:blipFill>
        <p:spPr>
          <a:xfrm>
            <a:off x="1068389" y="1058466"/>
            <a:ext cx="5188976" cy="5221564"/>
          </a:xfrm>
          <a:prstGeom prst="rect">
            <a:avLst/>
          </a:prstGeom>
        </p:spPr>
      </p:pic>
    </p:spTree>
    <p:extLst>
      <p:ext uri="{BB962C8B-B14F-4D97-AF65-F5344CB8AC3E}">
        <p14:creationId xmlns:p14="http://schemas.microsoft.com/office/powerpoint/2010/main" val="11575727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9">
            <a:extLst>
              <a:ext uri="{FF2B5EF4-FFF2-40B4-BE49-F238E27FC236}">
                <a16:creationId xmlns:a16="http://schemas.microsoft.com/office/drawing/2014/main" id="{D29121B6-CC83-4529-87ED-89AE1AD34EE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8" name="Freeform 7">
            <a:extLst>
              <a:ext uri="{FF2B5EF4-FFF2-40B4-BE49-F238E27FC236}">
                <a16:creationId xmlns:a16="http://schemas.microsoft.com/office/drawing/2014/main" id="{F48C3783-EF6E-445F-A78D-9DE1771B04F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19939" y="1460230"/>
            <a:ext cx="3472060" cy="825932"/>
          </a:xfrm>
          <a:custGeom>
            <a:avLst/>
            <a:gdLst>
              <a:gd name="connsiteX0" fmla="*/ 3470310 w 3472060"/>
              <a:gd name="connsiteY0" fmla="*/ 0 h 825932"/>
              <a:gd name="connsiteX1" fmla="*/ 3472060 w 3472060"/>
              <a:gd name="connsiteY1" fmla="*/ 12850 h 825932"/>
              <a:gd name="connsiteX2" fmla="*/ 3472060 w 3472060"/>
              <a:gd name="connsiteY2" fmla="*/ 480529 h 825932"/>
              <a:gd name="connsiteX3" fmla="*/ 3363699 w 3472060"/>
              <a:gd name="connsiteY3" fmla="*/ 498471 h 825932"/>
              <a:gd name="connsiteX4" fmla="*/ 42060 w 3472060"/>
              <a:gd name="connsiteY4" fmla="*/ 824486 h 825932"/>
              <a:gd name="connsiteX5" fmla="*/ 0 w 3472060"/>
              <a:gd name="connsiteY5" fmla="*/ 758452 h 825932"/>
              <a:gd name="connsiteX6" fmla="*/ 188014 w 3472060"/>
              <a:gd name="connsiteY6" fmla="*/ 735602 h 825932"/>
              <a:gd name="connsiteX7" fmla="*/ 284087 w 3472060"/>
              <a:gd name="connsiteY7" fmla="*/ 722590 h 825932"/>
              <a:gd name="connsiteX8" fmla="*/ 382288 w 3472060"/>
              <a:gd name="connsiteY8" fmla="*/ 709392 h 825932"/>
              <a:gd name="connsiteX9" fmla="*/ 481858 w 3472060"/>
              <a:gd name="connsiteY9" fmla="*/ 695774 h 825932"/>
              <a:gd name="connsiteX10" fmla="*/ 581897 w 3472060"/>
              <a:gd name="connsiteY10" fmla="*/ 680711 h 825932"/>
              <a:gd name="connsiteX11" fmla="*/ 683670 w 3472060"/>
              <a:gd name="connsiteY11" fmla="*/ 665256 h 825932"/>
              <a:gd name="connsiteX12" fmla="*/ 787206 w 3472060"/>
              <a:gd name="connsiteY12" fmla="*/ 649587 h 825932"/>
              <a:gd name="connsiteX13" fmla="*/ 892019 w 3472060"/>
              <a:gd name="connsiteY13" fmla="*/ 632968 h 825932"/>
              <a:gd name="connsiteX14" fmla="*/ 997620 w 3472060"/>
              <a:gd name="connsiteY14" fmla="*/ 614667 h 825932"/>
              <a:gd name="connsiteX15" fmla="*/ 1104727 w 3472060"/>
              <a:gd name="connsiteY15" fmla="*/ 596741 h 825932"/>
              <a:gd name="connsiteX16" fmla="*/ 1212669 w 3472060"/>
              <a:gd name="connsiteY16" fmla="*/ 577397 h 825932"/>
              <a:gd name="connsiteX17" fmla="*/ 1321506 w 3472060"/>
              <a:gd name="connsiteY17" fmla="*/ 556988 h 825932"/>
              <a:gd name="connsiteX18" fmla="*/ 1430709 w 3472060"/>
              <a:gd name="connsiteY18" fmla="*/ 536607 h 825932"/>
              <a:gd name="connsiteX19" fmla="*/ 1541050 w 3472060"/>
              <a:gd name="connsiteY19" fmla="*/ 514481 h 825932"/>
              <a:gd name="connsiteX20" fmla="*/ 1652805 w 3472060"/>
              <a:gd name="connsiteY20" fmla="*/ 492202 h 825932"/>
              <a:gd name="connsiteX21" fmla="*/ 1763708 w 3472060"/>
              <a:gd name="connsiteY21" fmla="*/ 469161 h 825932"/>
              <a:gd name="connsiteX22" fmla="*/ 1875795 w 3472060"/>
              <a:gd name="connsiteY22" fmla="*/ 444641 h 825932"/>
              <a:gd name="connsiteX23" fmla="*/ 1989128 w 3472060"/>
              <a:gd name="connsiteY23" fmla="*/ 418995 h 825932"/>
              <a:gd name="connsiteX24" fmla="*/ 2102476 w 3472060"/>
              <a:gd name="connsiteY24" fmla="*/ 393438 h 825932"/>
              <a:gd name="connsiteX25" fmla="*/ 2215549 w 3472060"/>
              <a:gd name="connsiteY25" fmla="*/ 366291 h 825932"/>
              <a:gd name="connsiteX26" fmla="*/ 2330490 w 3472060"/>
              <a:gd name="connsiteY26" fmla="*/ 337455 h 825932"/>
              <a:gd name="connsiteX27" fmla="*/ 2443333 w 3472060"/>
              <a:gd name="connsiteY27" fmla="*/ 308983 h 825932"/>
              <a:gd name="connsiteX28" fmla="*/ 2558014 w 3472060"/>
              <a:gd name="connsiteY28" fmla="*/ 278646 h 825932"/>
              <a:gd name="connsiteX29" fmla="*/ 2673621 w 3472060"/>
              <a:gd name="connsiteY29" fmla="*/ 247421 h 825932"/>
              <a:gd name="connsiteX30" fmla="*/ 2787008 w 3472060"/>
              <a:gd name="connsiteY30" fmla="*/ 215853 h 825932"/>
              <a:gd name="connsiteX31" fmla="*/ 2901442 w 3472060"/>
              <a:gd name="connsiteY31" fmla="*/ 182011 h 825932"/>
              <a:gd name="connsiteX32" fmla="*/ 3015722 w 3472060"/>
              <a:gd name="connsiteY32" fmla="*/ 147286 h 825932"/>
              <a:gd name="connsiteX33" fmla="*/ 3130018 w 3472060"/>
              <a:gd name="connsiteY33" fmla="*/ 112649 h 825932"/>
              <a:gd name="connsiteX34" fmla="*/ 3243551 w 3472060"/>
              <a:gd name="connsiteY34" fmla="*/ 75688 h 825932"/>
              <a:gd name="connsiteX35" fmla="*/ 3356992 w 3472060"/>
              <a:gd name="connsiteY35" fmla="*/ 38197 h 825932"/>
              <a:gd name="connsiteX36" fmla="*/ 3470310 w 3472060"/>
              <a:gd name="connsiteY36" fmla="*/ 0 h 825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472060" h="825932">
                <a:moveTo>
                  <a:pt x="3470310" y="0"/>
                </a:moveTo>
                <a:lnTo>
                  <a:pt x="3472060" y="12850"/>
                </a:lnTo>
                <a:lnTo>
                  <a:pt x="3472060" y="480529"/>
                </a:lnTo>
                <a:lnTo>
                  <a:pt x="3363699" y="498471"/>
                </a:lnTo>
                <a:cubicBezTo>
                  <a:pt x="2435623" y="645518"/>
                  <a:pt x="603076" y="844866"/>
                  <a:pt x="42060" y="824486"/>
                </a:cubicBezTo>
                <a:cubicBezTo>
                  <a:pt x="28151" y="802425"/>
                  <a:pt x="13909" y="780513"/>
                  <a:pt x="0" y="758452"/>
                </a:cubicBezTo>
                <a:lnTo>
                  <a:pt x="188014" y="735602"/>
                </a:lnTo>
                <a:lnTo>
                  <a:pt x="284087" y="722590"/>
                </a:lnTo>
                <a:lnTo>
                  <a:pt x="382288" y="709392"/>
                </a:lnTo>
                <a:lnTo>
                  <a:pt x="481858" y="695774"/>
                </a:lnTo>
                <a:lnTo>
                  <a:pt x="581897" y="680711"/>
                </a:lnTo>
                <a:lnTo>
                  <a:pt x="683670" y="665256"/>
                </a:lnTo>
                <a:lnTo>
                  <a:pt x="787206" y="649587"/>
                </a:lnTo>
                <a:lnTo>
                  <a:pt x="892019" y="632968"/>
                </a:lnTo>
                <a:lnTo>
                  <a:pt x="997620" y="614667"/>
                </a:lnTo>
                <a:lnTo>
                  <a:pt x="1104727" y="596741"/>
                </a:lnTo>
                <a:lnTo>
                  <a:pt x="1212669" y="577397"/>
                </a:lnTo>
                <a:lnTo>
                  <a:pt x="1321506" y="556988"/>
                </a:lnTo>
                <a:lnTo>
                  <a:pt x="1430709" y="536607"/>
                </a:lnTo>
                <a:lnTo>
                  <a:pt x="1541050" y="514481"/>
                </a:lnTo>
                <a:lnTo>
                  <a:pt x="1652805" y="492202"/>
                </a:lnTo>
                <a:lnTo>
                  <a:pt x="1763708" y="469161"/>
                </a:lnTo>
                <a:lnTo>
                  <a:pt x="1875795" y="444641"/>
                </a:lnTo>
                <a:lnTo>
                  <a:pt x="1989128" y="418995"/>
                </a:lnTo>
                <a:lnTo>
                  <a:pt x="2102476" y="393438"/>
                </a:lnTo>
                <a:lnTo>
                  <a:pt x="2215549" y="366291"/>
                </a:lnTo>
                <a:lnTo>
                  <a:pt x="2330490" y="337455"/>
                </a:lnTo>
                <a:lnTo>
                  <a:pt x="2443333" y="308983"/>
                </a:lnTo>
                <a:lnTo>
                  <a:pt x="2558014" y="278646"/>
                </a:lnTo>
                <a:lnTo>
                  <a:pt x="2673621" y="247421"/>
                </a:lnTo>
                <a:lnTo>
                  <a:pt x="2787008" y="215853"/>
                </a:lnTo>
                <a:lnTo>
                  <a:pt x="2901442" y="182011"/>
                </a:lnTo>
                <a:lnTo>
                  <a:pt x="3015722" y="147286"/>
                </a:lnTo>
                <a:lnTo>
                  <a:pt x="3130018" y="112649"/>
                </a:lnTo>
                <a:lnTo>
                  <a:pt x="3243551" y="75688"/>
                </a:lnTo>
                <a:lnTo>
                  <a:pt x="3356992" y="38197"/>
                </a:lnTo>
                <a:lnTo>
                  <a:pt x="3470310" y="0"/>
                </a:lnTo>
                <a:close/>
              </a:path>
            </a:pathLst>
          </a:custGeom>
          <a:solidFill>
            <a:schemeClr val="bg1">
              <a:alpha val="20000"/>
            </a:schemeClr>
          </a:solidFill>
          <a:ln>
            <a:noFill/>
          </a:ln>
        </p:spPr>
        <p:txBody>
          <a:bodyPr rtlCol="0" anchor="ctr"/>
          <a:lstStyle/>
          <a:p>
            <a:pPr algn="ctr"/>
            <a:endParaRPr lang="en-US">
              <a:solidFill>
                <a:schemeClr val="tx1"/>
              </a:solidFill>
            </a:endParaRPr>
          </a:p>
        </p:txBody>
      </p:sp>
      <p:sp>
        <p:nvSpPr>
          <p:cNvPr id="2" name="Title 1">
            <a:extLst>
              <a:ext uri="{FF2B5EF4-FFF2-40B4-BE49-F238E27FC236}">
                <a16:creationId xmlns:a16="http://schemas.microsoft.com/office/drawing/2014/main" id="{364E3A80-C88D-4C22-819E-47AF89E5A47F}"/>
              </a:ext>
            </a:extLst>
          </p:cNvPr>
          <p:cNvSpPr>
            <a:spLocks noGrp="1"/>
          </p:cNvSpPr>
          <p:nvPr>
            <p:ph type="title"/>
          </p:nvPr>
        </p:nvSpPr>
        <p:spPr>
          <a:xfrm>
            <a:off x="648930" y="629267"/>
            <a:ext cx="9252154" cy="1016654"/>
          </a:xfrm>
        </p:spPr>
        <p:txBody>
          <a:bodyPr>
            <a:normAutofit/>
          </a:bodyPr>
          <a:lstStyle/>
          <a:p>
            <a:pPr>
              <a:lnSpc>
                <a:spcPct val="90000"/>
              </a:lnSpc>
            </a:pPr>
            <a:r>
              <a:rPr lang="en-AU" altLang="en-US" sz="3300" b="1">
                <a:solidFill>
                  <a:srgbClr val="EBEBEB"/>
                </a:solidFill>
              </a:rPr>
              <a:t>Imbedding Aboriginal Perspectives, Knowledges and Pedagogies</a:t>
            </a:r>
            <a:endParaRPr lang="en-AU" sz="3300">
              <a:solidFill>
                <a:srgbClr val="EBEBEB"/>
              </a:solidFill>
            </a:endParaRPr>
          </a:p>
        </p:txBody>
      </p:sp>
      <p:sp>
        <p:nvSpPr>
          <p:cNvPr id="9" name="Rectangle 13">
            <a:extLst>
              <a:ext uri="{FF2B5EF4-FFF2-40B4-BE49-F238E27FC236}">
                <a16:creationId xmlns:a16="http://schemas.microsoft.com/office/drawing/2014/main" id="{CCB7DCDB-78ED-480D-8CA0-9930E8F29D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1" name="Freeform: Shape 15">
            <a:extLst>
              <a:ext uri="{FF2B5EF4-FFF2-40B4-BE49-F238E27FC236}">
                <a16:creationId xmlns:a16="http://schemas.microsoft.com/office/drawing/2014/main" id="{11F48B6A-C55F-4FD5-9034-DC9867D02B4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a:off x="-1" y="1762067"/>
            <a:ext cx="12192418" cy="5095933"/>
          </a:xfrm>
          <a:custGeom>
            <a:avLst/>
            <a:gdLst>
              <a:gd name="connsiteX0" fmla="*/ 1 w 12192418"/>
              <a:gd name="connsiteY0" fmla="*/ 0 h 5095933"/>
              <a:gd name="connsiteX1" fmla="*/ 71932 w 12192418"/>
              <a:gd name="connsiteY1" fmla="*/ 12261 h 5095933"/>
              <a:gd name="connsiteX2" fmla="*/ 282849 w 12192418"/>
              <a:gd name="connsiteY2" fmla="*/ 48343 h 5095933"/>
              <a:gd name="connsiteX3" fmla="*/ 436464 w 12192418"/>
              <a:gd name="connsiteY3" fmla="*/ 73565 h 5095933"/>
              <a:gd name="connsiteX4" fmla="*/ 619339 w 12192418"/>
              <a:gd name="connsiteY4" fmla="*/ 100188 h 5095933"/>
              <a:gd name="connsiteX5" fmla="*/ 836351 w 12192418"/>
              <a:gd name="connsiteY5" fmla="*/ 132066 h 5095933"/>
              <a:gd name="connsiteX6" fmla="*/ 1076528 w 12192418"/>
              <a:gd name="connsiteY6" fmla="*/ 165696 h 5095933"/>
              <a:gd name="connsiteX7" fmla="*/ 1347184 w 12192418"/>
              <a:gd name="connsiteY7" fmla="*/ 201077 h 5095933"/>
              <a:gd name="connsiteX8" fmla="*/ 1642223 w 12192418"/>
              <a:gd name="connsiteY8" fmla="*/ 238560 h 5095933"/>
              <a:gd name="connsiteX9" fmla="*/ 1962864 w 12192418"/>
              <a:gd name="connsiteY9" fmla="*/ 276043 h 5095933"/>
              <a:gd name="connsiteX10" fmla="*/ 2304232 w 12192418"/>
              <a:gd name="connsiteY10" fmla="*/ 314227 h 5095933"/>
              <a:gd name="connsiteX11" fmla="*/ 2672421 w 12192418"/>
              <a:gd name="connsiteY11" fmla="*/ 349608 h 5095933"/>
              <a:gd name="connsiteX12" fmla="*/ 3057678 w 12192418"/>
              <a:gd name="connsiteY12" fmla="*/ 383588 h 5095933"/>
              <a:gd name="connsiteX13" fmla="*/ 3464881 w 12192418"/>
              <a:gd name="connsiteY13" fmla="*/ 414415 h 5095933"/>
              <a:gd name="connsiteX14" fmla="*/ 3889152 w 12192418"/>
              <a:gd name="connsiteY14" fmla="*/ 443841 h 5095933"/>
              <a:gd name="connsiteX15" fmla="*/ 4331710 w 12192418"/>
              <a:gd name="connsiteY15" fmla="*/ 471515 h 5095933"/>
              <a:gd name="connsiteX16" fmla="*/ 4558476 w 12192418"/>
              <a:gd name="connsiteY16" fmla="*/ 481324 h 5095933"/>
              <a:gd name="connsiteX17" fmla="*/ 4790118 w 12192418"/>
              <a:gd name="connsiteY17" fmla="*/ 492183 h 5095933"/>
              <a:gd name="connsiteX18" fmla="*/ 5025418 w 12192418"/>
              <a:gd name="connsiteY18" fmla="*/ 502342 h 5095933"/>
              <a:gd name="connsiteX19" fmla="*/ 5261937 w 12192418"/>
              <a:gd name="connsiteY19" fmla="*/ 508998 h 5095933"/>
              <a:gd name="connsiteX20" fmla="*/ 5503332 w 12192418"/>
              <a:gd name="connsiteY20" fmla="*/ 514953 h 5095933"/>
              <a:gd name="connsiteX21" fmla="*/ 5747167 w 12192418"/>
              <a:gd name="connsiteY21" fmla="*/ 521259 h 5095933"/>
              <a:gd name="connsiteX22" fmla="*/ 5995877 w 12192418"/>
              <a:gd name="connsiteY22" fmla="*/ 525463 h 5095933"/>
              <a:gd name="connsiteX23" fmla="*/ 6247026 w 12192418"/>
              <a:gd name="connsiteY23" fmla="*/ 525463 h 5095933"/>
              <a:gd name="connsiteX24" fmla="*/ 6500613 w 12192418"/>
              <a:gd name="connsiteY24" fmla="*/ 527565 h 5095933"/>
              <a:gd name="connsiteX25" fmla="*/ 6756639 w 12192418"/>
              <a:gd name="connsiteY25" fmla="*/ 525463 h 5095933"/>
              <a:gd name="connsiteX26" fmla="*/ 7016322 w 12192418"/>
              <a:gd name="connsiteY26" fmla="*/ 521259 h 5095933"/>
              <a:gd name="connsiteX27" fmla="*/ 7276005 w 12192418"/>
              <a:gd name="connsiteY27" fmla="*/ 517406 h 5095933"/>
              <a:gd name="connsiteX28" fmla="*/ 7539345 w 12192418"/>
              <a:gd name="connsiteY28" fmla="*/ 508998 h 5095933"/>
              <a:gd name="connsiteX29" fmla="*/ 7805124 w 12192418"/>
              <a:gd name="connsiteY29" fmla="*/ 500241 h 5095933"/>
              <a:gd name="connsiteX30" fmla="*/ 8070903 w 12192418"/>
              <a:gd name="connsiteY30" fmla="*/ 490082 h 5095933"/>
              <a:gd name="connsiteX31" fmla="*/ 8339121 w 12192418"/>
              <a:gd name="connsiteY31" fmla="*/ 475719 h 5095933"/>
              <a:gd name="connsiteX32" fmla="*/ 8609776 w 12192418"/>
              <a:gd name="connsiteY32" fmla="*/ 458554 h 5095933"/>
              <a:gd name="connsiteX33" fmla="*/ 8881651 w 12192418"/>
              <a:gd name="connsiteY33" fmla="*/ 442089 h 5095933"/>
              <a:gd name="connsiteX34" fmla="*/ 9153526 w 12192418"/>
              <a:gd name="connsiteY34" fmla="*/ 421071 h 5095933"/>
              <a:gd name="connsiteX35" fmla="*/ 9429058 w 12192418"/>
              <a:gd name="connsiteY35" fmla="*/ 395849 h 5095933"/>
              <a:gd name="connsiteX36" fmla="*/ 9700933 w 12192418"/>
              <a:gd name="connsiteY36" fmla="*/ 370626 h 5095933"/>
              <a:gd name="connsiteX37" fmla="*/ 9977684 w 12192418"/>
              <a:gd name="connsiteY37" fmla="*/ 341551 h 5095933"/>
              <a:gd name="connsiteX38" fmla="*/ 10255655 w 12192418"/>
              <a:gd name="connsiteY38" fmla="*/ 309673 h 5095933"/>
              <a:gd name="connsiteX39" fmla="*/ 10529968 w 12192418"/>
              <a:gd name="connsiteY39" fmla="*/ 276043 h 5095933"/>
              <a:gd name="connsiteX40" fmla="*/ 10807939 w 12192418"/>
              <a:gd name="connsiteY40" fmla="*/ 236809 h 5095933"/>
              <a:gd name="connsiteX41" fmla="*/ 11084690 w 12192418"/>
              <a:gd name="connsiteY41" fmla="*/ 194772 h 5095933"/>
              <a:gd name="connsiteX42" fmla="*/ 11362661 w 12192418"/>
              <a:gd name="connsiteY42" fmla="*/ 153085 h 5095933"/>
              <a:gd name="connsiteX43" fmla="*/ 11639412 w 12192418"/>
              <a:gd name="connsiteY43" fmla="*/ 104392 h 5095933"/>
              <a:gd name="connsiteX44" fmla="*/ 11914945 w 12192418"/>
              <a:gd name="connsiteY44" fmla="*/ 54648 h 5095933"/>
              <a:gd name="connsiteX45" fmla="*/ 12191696 w 12192418"/>
              <a:gd name="connsiteY45" fmla="*/ 2452 h 5095933"/>
              <a:gd name="connsiteX46" fmla="*/ 12191696 w 12192418"/>
              <a:gd name="connsiteY46" fmla="*/ 2109542 h 5095933"/>
              <a:gd name="connsiteX47" fmla="*/ 12191999 w 12192418"/>
              <a:gd name="connsiteY47" fmla="*/ 2109542 h 5095933"/>
              <a:gd name="connsiteX48" fmla="*/ 12191999 w 12192418"/>
              <a:gd name="connsiteY48" fmla="*/ 2802467 h 5095933"/>
              <a:gd name="connsiteX49" fmla="*/ 12192418 w 12192418"/>
              <a:gd name="connsiteY49" fmla="*/ 2802467 h 5095933"/>
              <a:gd name="connsiteX50" fmla="*/ 12192418 w 12192418"/>
              <a:gd name="connsiteY50" fmla="*/ 5095933 h 5095933"/>
              <a:gd name="connsiteX51" fmla="*/ 1 w 12192418"/>
              <a:gd name="connsiteY51" fmla="*/ 5095933 h 5095933"/>
              <a:gd name="connsiteX52" fmla="*/ 1 w 12192418"/>
              <a:gd name="connsiteY52" fmla="*/ 4074529 h 5095933"/>
              <a:gd name="connsiteX53" fmla="*/ 0 w 12192418"/>
              <a:gd name="connsiteY53" fmla="*/ 4074529 h 5095933"/>
              <a:gd name="connsiteX54" fmla="*/ 0 w 12192418"/>
              <a:gd name="connsiteY54" fmla="*/ 2109542 h 5095933"/>
              <a:gd name="connsiteX55" fmla="*/ 1 w 12192418"/>
              <a:gd name="connsiteY55" fmla="*/ 2109542 h 5095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12192418" h="5095933">
                <a:moveTo>
                  <a:pt x="1" y="0"/>
                </a:moveTo>
                <a:lnTo>
                  <a:pt x="71932" y="12261"/>
                </a:lnTo>
                <a:lnTo>
                  <a:pt x="282849" y="48343"/>
                </a:lnTo>
                <a:lnTo>
                  <a:pt x="436464" y="73565"/>
                </a:lnTo>
                <a:lnTo>
                  <a:pt x="619339" y="100188"/>
                </a:lnTo>
                <a:lnTo>
                  <a:pt x="836351" y="132066"/>
                </a:lnTo>
                <a:lnTo>
                  <a:pt x="1076528" y="165696"/>
                </a:lnTo>
                <a:lnTo>
                  <a:pt x="1347184" y="201077"/>
                </a:lnTo>
                <a:lnTo>
                  <a:pt x="1642223" y="238560"/>
                </a:lnTo>
                <a:lnTo>
                  <a:pt x="1962864" y="276043"/>
                </a:lnTo>
                <a:lnTo>
                  <a:pt x="2304232" y="314227"/>
                </a:lnTo>
                <a:lnTo>
                  <a:pt x="2672421" y="349608"/>
                </a:lnTo>
                <a:lnTo>
                  <a:pt x="3057678" y="383588"/>
                </a:lnTo>
                <a:lnTo>
                  <a:pt x="3464881" y="414415"/>
                </a:lnTo>
                <a:lnTo>
                  <a:pt x="3889152" y="443841"/>
                </a:lnTo>
                <a:lnTo>
                  <a:pt x="4331710" y="471515"/>
                </a:lnTo>
                <a:lnTo>
                  <a:pt x="4558476" y="481324"/>
                </a:lnTo>
                <a:lnTo>
                  <a:pt x="4790118" y="492183"/>
                </a:lnTo>
                <a:lnTo>
                  <a:pt x="5025418" y="502342"/>
                </a:lnTo>
                <a:lnTo>
                  <a:pt x="5261937" y="508998"/>
                </a:lnTo>
                <a:lnTo>
                  <a:pt x="5503332" y="514953"/>
                </a:lnTo>
                <a:lnTo>
                  <a:pt x="5747167" y="521259"/>
                </a:lnTo>
                <a:lnTo>
                  <a:pt x="5995877" y="525463"/>
                </a:lnTo>
                <a:lnTo>
                  <a:pt x="6247026" y="525463"/>
                </a:lnTo>
                <a:lnTo>
                  <a:pt x="6500613" y="527565"/>
                </a:lnTo>
                <a:lnTo>
                  <a:pt x="6756639" y="525463"/>
                </a:lnTo>
                <a:lnTo>
                  <a:pt x="7016322" y="521259"/>
                </a:lnTo>
                <a:lnTo>
                  <a:pt x="7276005" y="517406"/>
                </a:lnTo>
                <a:lnTo>
                  <a:pt x="7539345" y="508998"/>
                </a:lnTo>
                <a:lnTo>
                  <a:pt x="7805124" y="500241"/>
                </a:lnTo>
                <a:lnTo>
                  <a:pt x="8070903" y="490082"/>
                </a:lnTo>
                <a:lnTo>
                  <a:pt x="8339121" y="475719"/>
                </a:lnTo>
                <a:lnTo>
                  <a:pt x="8609776" y="458554"/>
                </a:lnTo>
                <a:lnTo>
                  <a:pt x="8881651" y="442089"/>
                </a:lnTo>
                <a:lnTo>
                  <a:pt x="9153526" y="421071"/>
                </a:lnTo>
                <a:lnTo>
                  <a:pt x="9429058" y="395849"/>
                </a:lnTo>
                <a:lnTo>
                  <a:pt x="9700933" y="370626"/>
                </a:lnTo>
                <a:lnTo>
                  <a:pt x="9977684" y="341551"/>
                </a:lnTo>
                <a:lnTo>
                  <a:pt x="10255655" y="309673"/>
                </a:lnTo>
                <a:lnTo>
                  <a:pt x="10529968" y="276043"/>
                </a:lnTo>
                <a:lnTo>
                  <a:pt x="10807939" y="236809"/>
                </a:lnTo>
                <a:lnTo>
                  <a:pt x="11084690" y="194772"/>
                </a:lnTo>
                <a:lnTo>
                  <a:pt x="11362661" y="153085"/>
                </a:lnTo>
                <a:lnTo>
                  <a:pt x="11639412" y="104392"/>
                </a:lnTo>
                <a:lnTo>
                  <a:pt x="11914945" y="54648"/>
                </a:lnTo>
                <a:lnTo>
                  <a:pt x="12191696" y="2452"/>
                </a:lnTo>
                <a:lnTo>
                  <a:pt x="12191696" y="2109542"/>
                </a:lnTo>
                <a:lnTo>
                  <a:pt x="12191999" y="2109542"/>
                </a:lnTo>
                <a:lnTo>
                  <a:pt x="12191999" y="2802467"/>
                </a:lnTo>
                <a:lnTo>
                  <a:pt x="12192418" y="2802467"/>
                </a:lnTo>
                <a:lnTo>
                  <a:pt x="12192418" y="5095933"/>
                </a:lnTo>
                <a:lnTo>
                  <a:pt x="1" y="5095933"/>
                </a:lnTo>
                <a:lnTo>
                  <a:pt x="1" y="4074529"/>
                </a:lnTo>
                <a:lnTo>
                  <a:pt x="0" y="4074529"/>
                </a:lnTo>
                <a:lnTo>
                  <a:pt x="0" y="2109542"/>
                </a:lnTo>
                <a:lnTo>
                  <a:pt x="1" y="2109542"/>
                </a:lnTo>
                <a:close/>
              </a:path>
            </a:pathLst>
          </a:custGeom>
          <a:solidFill>
            <a:schemeClr val="bg1"/>
          </a:solidFill>
          <a:ln>
            <a:noFill/>
          </a:ln>
        </p:spPr>
      </p:sp>
      <p:graphicFrame>
        <p:nvGraphicFramePr>
          <p:cNvPr id="5" name="Content Placeholder 2">
            <a:extLst>
              <a:ext uri="{FF2B5EF4-FFF2-40B4-BE49-F238E27FC236}">
                <a16:creationId xmlns:a16="http://schemas.microsoft.com/office/drawing/2014/main" id="{38088879-BBF2-4AAF-878B-E28837CA3AB1}"/>
              </a:ext>
            </a:extLst>
          </p:cNvPr>
          <p:cNvGraphicFramePr>
            <a:graphicFrameLocks noGrp="1"/>
          </p:cNvGraphicFramePr>
          <p:nvPr>
            <p:ph idx="1"/>
            <p:extLst>
              <p:ext uri="{D42A27DB-BD31-4B8C-83A1-F6EECF244321}">
                <p14:modId xmlns:p14="http://schemas.microsoft.com/office/powerpoint/2010/main" val="3207703930"/>
              </p:ext>
            </p:extLst>
          </p:nvPr>
        </p:nvGraphicFramePr>
        <p:xfrm>
          <a:off x="648930" y="2275188"/>
          <a:ext cx="10895370" cy="43542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226750932"/>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5" name="Picture 14">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7" name="Oval 16">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9" name="Picture 18">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21" name="Picture 20">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3" name="Rectangle 22">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DC3FEAB7-D437-41C6-8D6C-1E166D923E12}"/>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a:t>Yanu Didgurigura</a:t>
            </a:r>
          </a:p>
        </p:txBody>
      </p:sp>
      <p:sp>
        <p:nvSpPr>
          <p:cNvPr id="25" name="Rectangle 24">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9"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8" name="Content Placeholder 7" descr="A close up of a sign&#10;&#10;Description automatically generated">
            <a:extLst>
              <a:ext uri="{FF2B5EF4-FFF2-40B4-BE49-F238E27FC236}">
                <a16:creationId xmlns:a16="http://schemas.microsoft.com/office/drawing/2014/main" id="{809E5FF4-0E7E-4237-9F24-9431C8C0C614}"/>
              </a:ext>
            </a:extLst>
          </p:cNvPr>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643854" y="1143001"/>
            <a:ext cx="6270662" cy="4781004"/>
          </a:xfrm>
          <a:prstGeom prst="rect">
            <a:avLst/>
          </a:prstGeom>
          <a:effectLst/>
        </p:spPr>
      </p:pic>
    </p:spTree>
    <p:extLst>
      <p:ext uri="{BB962C8B-B14F-4D97-AF65-F5344CB8AC3E}">
        <p14:creationId xmlns:p14="http://schemas.microsoft.com/office/powerpoint/2010/main" val="18427044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416687-71F1-4E05-B304-294D38132EFE}"/>
              </a:ext>
            </a:extLst>
          </p:cNvPr>
          <p:cNvSpPr>
            <a:spLocks noGrp="1"/>
          </p:cNvSpPr>
          <p:nvPr>
            <p:ph type="title"/>
          </p:nvPr>
        </p:nvSpPr>
        <p:spPr/>
        <p:txBody>
          <a:bodyPr/>
          <a:lstStyle/>
          <a:p>
            <a:r>
              <a:rPr lang="en-AU" dirty="0"/>
              <a:t>References</a:t>
            </a:r>
          </a:p>
        </p:txBody>
      </p:sp>
      <p:sp>
        <p:nvSpPr>
          <p:cNvPr id="3" name="Content Placeholder 2">
            <a:extLst>
              <a:ext uri="{FF2B5EF4-FFF2-40B4-BE49-F238E27FC236}">
                <a16:creationId xmlns:a16="http://schemas.microsoft.com/office/drawing/2014/main" id="{397AB690-901F-40C3-BEC4-8A25EAB92F86}"/>
              </a:ext>
            </a:extLst>
          </p:cNvPr>
          <p:cNvSpPr>
            <a:spLocks noGrp="1"/>
          </p:cNvSpPr>
          <p:nvPr>
            <p:ph idx="1"/>
          </p:nvPr>
        </p:nvSpPr>
        <p:spPr>
          <a:xfrm>
            <a:off x="645131" y="1320800"/>
            <a:ext cx="10900757" cy="5199270"/>
          </a:xfrm>
        </p:spPr>
        <p:txBody>
          <a:bodyPr>
            <a:normAutofit lnSpcReduction="10000"/>
          </a:bodyPr>
          <a:lstStyle/>
          <a:p>
            <a:r>
              <a:rPr lang="en-AU" sz="2200" dirty="0" err="1"/>
              <a:t>Drozdowski</a:t>
            </a:r>
            <a:r>
              <a:rPr lang="en-AU" sz="2200" dirty="0"/>
              <a:t>, V (</a:t>
            </a:r>
            <a:r>
              <a:rPr lang="en-AU" sz="2200" dirty="0" err="1"/>
              <a:t>n.d</a:t>
            </a:r>
            <a:r>
              <a:rPr lang="en-AU" sz="2200" dirty="0"/>
              <a:t>). The eight-way framework of Aboriginal Pedagogy, retrieved from </a:t>
            </a:r>
            <a:r>
              <a:rPr lang="en-AU" sz="2200" dirty="0">
                <a:hlinkClick r:id="rId2"/>
              </a:rPr>
              <a:t>https://vickidrozdowski.files.wordpress.com/2012/10/individual-investigation-of-a-learning-theory-aboriginal-pedagogy.pdf</a:t>
            </a:r>
            <a:r>
              <a:rPr lang="en-AU" sz="2200" dirty="0"/>
              <a:t> </a:t>
            </a:r>
          </a:p>
          <a:p>
            <a:r>
              <a:rPr lang="en-AU" sz="2200" dirty="0"/>
              <a:t>Yunkaporta, Tyson (2009) Aboriginal pedagogies at the cultural interface. PhD thesis, James Cook University, retrieved from </a:t>
            </a:r>
            <a:r>
              <a:rPr lang="en-AU" sz="2200" dirty="0">
                <a:hlinkClick r:id="rId3"/>
              </a:rPr>
              <a:t>https://researchonline.jcu.edu.au/10974/</a:t>
            </a:r>
            <a:r>
              <a:rPr lang="en-AU" sz="2200" dirty="0"/>
              <a:t> </a:t>
            </a:r>
          </a:p>
          <a:p>
            <a:r>
              <a:rPr lang="en-AU" sz="2200" dirty="0"/>
              <a:t>Yunkaporta, T., &amp; Kirby, M. (2011). Yarning up Aboriginal pedagogies: A dialogue about eight Aboriginal ways of learning. In N. Purdie, G. </a:t>
            </a:r>
            <a:r>
              <a:rPr lang="en-AU" sz="2200" dirty="0" err="1"/>
              <a:t>Milgate</a:t>
            </a:r>
            <a:r>
              <a:rPr lang="en-AU" sz="2200" dirty="0"/>
              <a:t>, &amp; H. R. Bell (Eds.), </a:t>
            </a:r>
            <a:r>
              <a:rPr lang="en-AU" sz="2200" i="1" dirty="0"/>
              <a:t>Two way teaching and learning: Toward culturally reflective and relevant education </a:t>
            </a:r>
            <a:r>
              <a:rPr lang="en-AU" sz="2200" dirty="0"/>
              <a:t>(pp. 205-213). Victoria, Australia: ACER Press. </a:t>
            </a:r>
          </a:p>
          <a:p>
            <a:r>
              <a:rPr lang="en-AU" sz="2200" dirty="0"/>
              <a:t>Hook, G (2012) Towards a Decolonising Pedagogy: Understanding Australian Indigenous Studies through Critical Whiteness Theory and Film Pedagogy, Australian Journal of Indigenous Education, The, Vol. 41, No. 2, Dec 2012: 110-119</a:t>
            </a:r>
          </a:p>
          <a:p>
            <a:endParaRPr lang="en-AU" dirty="0"/>
          </a:p>
          <a:p>
            <a:endParaRPr lang="en-AU" dirty="0"/>
          </a:p>
        </p:txBody>
      </p:sp>
    </p:spTree>
    <p:extLst>
      <p:ext uri="{BB962C8B-B14F-4D97-AF65-F5344CB8AC3E}">
        <p14:creationId xmlns:p14="http://schemas.microsoft.com/office/powerpoint/2010/main" val="2594388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2" name="Picture 11">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4" name="Oval 13">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6" name="Picture 15">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18" name="Picture 17">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0" name="Rectangle 19">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64020336-2035-491E-8C96-B6FFBC704ACD}"/>
              </a:ext>
            </a:extLst>
          </p:cNvPr>
          <p:cNvSpPr>
            <a:spLocks noGrp="1"/>
          </p:cNvSpPr>
          <p:nvPr>
            <p:ph type="title"/>
          </p:nvPr>
        </p:nvSpPr>
        <p:spPr>
          <a:xfrm>
            <a:off x="7864030" y="1769568"/>
            <a:ext cx="4127811" cy="2425564"/>
          </a:xfrm>
        </p:spPr>
        <p:txBody>
          <a:bodyPr vert="horz" lIns="91440" tIns="45720" rIns="91440" bIns="45720" rtlCol="0" anchor="b">
            <a:normAutofit fontScale="90000"/>
          </a:bodyPr>
          <a:lstStyle/>
          <a:p>
            <a:r>
              <a:rPr lang="en-US" sz="5400" dirty="0"/>
              <a:t>Decolonising Pedagogies</a:t>
            </a:r>
          </a:p>
        </p:txBody>
      </p:sp>
      <p:sp>
        <p:nvSpPr>
          <p:cNvPr id="22" name="Rectangle 21">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6"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8" name="Picture 7" descr="A close up of a sign&#10;&#10;Description automatically generated">
            <a:extLst>
              <a:ext uri="{FF2B5EF4-FFF2-40B4-BE49-F238E27FC236}">
                <a16:creationId xmlns:a16="http://schemas.microsoft.com/office/drawing/2014/main" id="{BEEE04A3-97CB-47AA-8EF0-ED07268AE43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5345" y="552449"/>
            <a:ext cx="7143750" cy="5753100"/>
          </a:xfrm>
          <a:prstGeom prst="rect">
            <a:avLst/>
          </a:prstGeom>
        </p:spPr>
      </p:pic>
    </p:spTree>
    <p:extLst>
      <p:ext uri="{BB962C8B-B14F-4D97-AF65-F5344CB8AC3E}">
        <p14:creationId xmlns:p14="http://schemas.microsoft.com/office/powerpoint/2010/main" val="46407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41" name="Picture 27">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43" name="Picture 29">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45" name="Oval 31">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46" name="Picture 33">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47" name="Picture 35">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48" name="Rectangle 37">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70E99FBB-E66B-4427-A349-99235619077F}"/>
              </a:ext>
            </a:extLst>
          </p:cNvPr>
          <p:cNvSpPr>
            <a:spLocks noGrp="1"/>
          </p:cNvSpPr>
          <p:nvPr>
            <p:ph type="title"/>
          </p:nvPr>
        </p:nvSpPr>
        <p:spPr>
          <a:xfrm>
            <a:off x="8191925" y="1325880"/>
            <a:ext cx="3352375" cy="3066507"/>
          </a:xfrm>
        </p:spPr>
        <p:txBody>
          <a:bodyPr vert="horz" lIns="91440" tIns="45720" rIns="91440" bIns="45720" rtlCol="0" anchor="b">
            <a:normAutofit/>
          </a:bodyPr>
          <a:lstStyle/>
          <a:p>
            <a:pPr>
              <a:lnSpc>
                <a:spcPct val="90000"/>
              </a:lnSpc>
            </a:pPr>
            <a:r>
              <a:rPr lang="en-US" sz="3800" dirty="0"/>
              <a:t>Decolonising Pedagogies</a:t>
            </a:r>
          </a:p>
        </p:txBody>
      </p:sp>
      <p:sp>
        <p:nvSpPr>
          <p:cNvPr id="40" name="Rectangle 39">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44"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7" name="Picture 6">
            <a:extLst>
              <a:ext uri="{FF2B5EF4-FFF2-40B4-BE49-F238E27FC236}">
                <a16:creationId xmlns:a16="http://schemas.microsoft.com/office/drawing/2014/main" id="{73437307-AD28-4FE6-BC8F-24BE14D6D7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3854" y="685801"/>
            <a:ext cx="6270662" cy="5407066"/>
          </a:xfrm>
          <a:prstGeom prst="rect">
            <a:avLst/>
          </a:prstGeom>
          <a:effectLst/>
        </p:spPr>
      </p:pic>
    </p:spTree>
    <p:extLst>
      <p:ext uri="{BB962C8B-B14F-4D97-AF65-F5344CB8AC3E}">
        <p14:creationId xmlns:p14="http://schemas.microsoft.com/office/powerpoint/2010/main" val="4272121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15" name="Picture 14">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7" name="Oval 16">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19" name="Picture 18">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21" name="Picture 20">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23" name="Rectangle 22">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4F674131-A642-488B-ADAC-7469CC3264AF}"/>
              </a:ext>
            </a:extLst>
          </p:cNvPr>
          <p:cNvSpPr>
            <a:spLocks noGrp="1"/>
          </p:cNvSpPr>
          <p:nvPr>
            <p:ph type="title"/>
          </p:nvPr>
        </p:nvSpPr>
        <p:spPr>
          <a:xfrm>
            <a:off x="8191925" y="1325880"/>
            <a:ext cx="3352375" cy="3066507"/>
          </a:xfrm>
        </p:spPr>
        <p:txBody>
          <a:bodyPr vert="horz" lIns="91440" tIns="45720" rIns="91440" bIns="45720" rtlCol="0" anchor="b">
            <a:normAutofit/>
          </a:bodyPr>
          <a:lstStyle/>
          <a:p>
            <a:pPr>
              <a:lnSpc>
                <a:spcPct val="90000"/>
              </a:lnSpc>
            </a:pPr>
            <a:r>
              <a:rPr lang="en-US"/>
              <a:t>8 ways application in Enabling programs</a:t>
            </a:r>
          </a:p>
        </p:txBody>
      </p:sp>
      <p:sp>
        <p:nvSpPr>
          <p:cNvPr id="25" name="Rectangle 24">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29"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8" name="Content Placeholder 7" descr="A group of people in a room&#10;&#10;Description automatically generated">
            <a:extLst>
              <a:ext uri="{FF2B5EF4-FFF2-40B4-BE49-F238E27FC236}">
                <a16:creationId xmlns:a16="http://schemas.microsoft.com/office/drawing/2014/main" id="{7D652118-9ED9-42A8-A1FF-C61E6C6097A2}"/>
              </a:ext>
            </a:extLst>
          </p:cNvPr>
          <p:cNvPicPr>
            <a:picLocks noGrp="1" noChangeAspect="1"/>
          </p:cNvPicPr>
          <p:nvPr>
            <p:ph idx="1"/>
          </p:nvPr>
        </p:nvPicPr>
        <p:blipFill>
          <a:blip r:embed="rId8">
            <a:extLst>
              <a:ext uri="{28A0092B-C50C-407E-A947-70E740481C1C}">
                <a14:useLocalDpi xmlns:a14="http://schemas.microsoft.com/office/drawing/2010/main" val="0"/>
              </a:ext>
            </a:extLst>
          </a:blip>
          <a:stretch>
            <a:fillRect/>
          </a:stretch>
        </p:blipFill>
        <p:spPr>
          <a:xfrm>
            <a:off x="449699" y="931653"/>
            <a:ext cx="6464817" cy="4848612"/>
          </a:xfrm>
          <a:prstGeom prst="rect">
            <a:avLst/>
          </a:prstGeom>
          <a:effectLst/>
        </p:spPr>
      </p:pic>
    </p:spTree>
    <p:extLst>
      <p:ext uri="{BB962C8B-B14F-4D97-AF65-F5344CB8AC3E}">
        <p14:creationId xmlns:p14="http://schemas.microsoft.com/office/powerpoint/2010/main" val="3232550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52" name="Picture 38">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54" name="Picture 40">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56" name="Oval 42">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57" name="Picture 44">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58" name="Picture 46">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59" name="Rectangle 48">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5EA73768-72A6-445A-BE05-35F08F35CE4B}"/>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a:t>Yapug =</a:t>
            </a:r>
            <a:br>
              <a:rPr lang="en-US" sz="5400"/>
            </a:br>
            <a:r>
              <a:rPr lang="en-US" sz="5400"/>
              <a:t>pathway</a:t>
            </a:r>
          </a:p>
        </p:txBody>
      </p:sp>
      <p:sp>
        <p:nvSpPr>
          <p:cNvPr id="51" name="Rectangle 50">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55"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7" name="Picture 16" descr="20841945_1726968667604210_8243748583189271084_n">
            <a:extLst>
              <a:ext uri="{FF2B5EF4-FFF2-40B4-BE49-F238E27FC236}">
                <a16:creationId xmlns:a16="http://schemas.microsoft.com/office/drawing/2014/main" id="{295BDBE0-F73F-431E-9A0F-6286F4F16DBF}"/>
              </a:ext>
            </a:extLst>
          </p:cNvPr>
          <p:cNvPicPr>
            <a:picLocks noGrp="1" noChangeAspect="1"/>
          </p:cNvPicPr>
          <p:nvPr isPhoto="1"/>
        </p:nvPicPr>
        <p:blipFill>
          <a:blip r:embed="rId8">
            <a:extLst>
              <a:ext uri="{28A0092B-C50C-407E-A947-70E740481C1C}">
                <a14:useLocalDpi xmlns:a14="http://schemas.microsoft.com/office/drawing/2010/main" val="0"/>
              </a:ext>
            </a:extLst>
          </a:blip>
          <a:stretch>
            <a:fillRect/>
          </a:stretch>
        </p:blipFill>
        <p:spPr>
          <a:xfrm>
            <a:off x="260398" y="1142999"/>
            <a:ext cx="7157124" cy="4478867"/>
          </a:xfrm>
          <a:prstGeom prst="rect">
            <a:avLst/>
          </a:prstGeom>
          <a:effectLst/>
        </p:spPr>
      </p:pic>
    </p:spTree>
    <p:extLst>
      <p:ext uri="{BB962C8B-B14F-4D97-AF65-F5344CB8AC3E}">
        <p14:creationId xmlns:p14="http://schemas.microsoft.com/office/powerpoint/2010/main" val="11671467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6AADF-D6AE-46B5-81FF-FFDC0A402040}"/>
              </a:ext>
            </a:extLst>
          </p:cNvPr>
          <p:cNvSpPr>
            <a:spLocks noGrp="1"/>
          </p:cNvSpPr>
          <p:nvPr>
            <p:ph type="title"/>
          </p:nvPr>
        </p:nvSpPr>
        <p:spPr>
          <a:xfrm>
            <a:off x="646111" y="452718"/>
            <a:ext cx="9404723" cy="1400530"/>
          </a:xfrm>
        </p:spPr>
        <p:txBody>
          <a:bodyPr vert="horz" lIns="91440" tIns="45720" rIns="91440" bIns="45720" rtlCol="0">
            <a:normAutofit/>
          </a:bodyPr>
          <a:lstStyle/>
          <a:p>
            <a:r>
              <a:rPr lang="en-US"/>
              <a:t>Philosophical Stance</a:t>
            </a:r>
          </a:p>
        </p:txBody>
      </p:sp>
      <p:graphicFrame>
        <p:nvGraphicFramePr>
          <p:cNvPr id="28" name="Content Placeholder 5">
            <a:extLst>
              <a:ext uri="{FF2B5EF4-FFF2-40B4-BE49-F238E27FC236}">
                <a16:creationId xmlns:a16="http://schemas.microsoft.com/office/drawing/2014/main" id="{7F6DF088-6A58-40C6-A646-148BF4F6FC78}"/>
              </a:ext>
            </a:extLst>
          </p:cNvPr>
          <p:cNvGraphicFramePr>
            <a:graphicFrameLocks noGrp="1"/>
          </p:cNvGraphicFramePr>
          <p:nvPr>
            <p:ph idx="1"/>
            <p:extLst>
              <p:ext uri="{D42A27DB-BD31-4B8C-83A1-F6EECF244321}">
                <p14:modId xmlns:p14="http://schemas.microsoft.com/office/powerpoint/2010/main" val="3562517586"/>
              </p:ext>
            </p:extLst>
          </p:nvPr>
        </p:nvGraphicFramePr>
        <p:xfrm>
          <a:off x="646111" y="2140085"/>
          <a:ext cx="9404352" cy="405643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98038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038" name="Picture 81">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84" name="Picture 83">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86" name="Oval 85">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88" name="Picture 87">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90" name="Picture 89">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92" name="Rectangle 91">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6FB8B1BA-B65B-4F12-8543-AFCC7EFE4413}"/>
              </a:ext>
            </a:extLst>
          </p:cNvPr>
          <p:cNvSpPr>
            <a:spLocks noGrp="1"/>
          </p:cNvSpPr>
          <p:nvPr>
            <p:ph type="title"/>
          </p:nvPr>
        </p:nvSpPr>
        <p:spPr>
          <a:xfrm>
            <a:off x="8191926" y="1325880"/>
            <a:ext cx="3632930" cy="3931920"/>
          </a:xfrm>
        </p:spPr>
        <p:txBody>
          <a:bodyPr vert="horz" lIns="91440" tIns="45720" rIns="91440" bIns="45720" rtlCol="0" anchor="b">
            <a:normAutofit fontScale="90000"/>
          </a:bodyPr>
          <a:lstStyle/>
          <a:p>
            <a:r>
              <a:rPr lang="en-US" sz="5400" dirty="0"/>
              <a:t> 8 way framework of Aboriginal Pedagogy </a:t>
            </a:r>
          </a:p>
        </p:txBody>
      </p:sp>
      <p:sp>
        <p:nvSpPr>
          <p:cNvPr id="94" name="Rectangle 93">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98"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32" name="Picture 14" descr="A close up of text on a white background&#10;&#10;Description automatically generated">
            <a:extLst>
              <a:ext uri="{FF2B5EF4-FFF2-40B4-BE49-F238E27FC236}">
                <a16:creationId xmlns:a16="http://schemas.microsoft.com/office/drawing/2014/main" id="{A5F072F4-EC67-4FA1-83F4-1B584C0BEE87}"/>
              </a:ext>
            </a:extLst>
          </p:cNvPr>
          <p:cNvPicPr>
            <a:picLocks noGrp="1" noChangeAspect="1"/>
          </p:cNvPicPr>
          <p:nvPr>
            <p:ph idx="1"/>
          </p:nvPr>
        </p:nvPicPr>
        <p:blipFill>
          <a:blip r:embed="rId8">
            <a:extLst>
              <a:ext uri="{28A0092B-C50C-407E-A947-70E740481C1C}">
                <a14:useLocalDpi xmlns:a14="http://schemas.microsoft.com/office/drawing/2010/main" val="0"/>
              </a:ext>
            </a:extLst>
          </a:blip>
          <a:srcRect l="9558" t="1801" r="11385" b="2"/>
          <a:stretch>
            <a:fillRect/>
          </a:stretch>
        </p:blipFill>
        <p:spPr bwMode="auto">
          <a:xfrm>
            <a:off x="0" y="378922"/>
            <a:ext cx="7463681" cy="63266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750539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duotone>
              <a:schemeClr val="bg2">
                <a:shade val="42000"/>
                <a:hueMod val="42000"/>
                <a:satMod val="124000"/>
                <a:lumMod val="62000"/>
              </a:schemeClr>
              <a:schemeClr val="bg2">
                <a:tint val="96000"/>
                <a:satMod val="130000"/>
              </a:schemeClr>
            </a:duotone>
            <a:extLst/>
          </a:blip>
          <a:stretch/>
        </a:blipFill>
        <a:effectLst/>
      </p:bgPr>
    </p:bg>
    <p:spTree>
      <p:nvGrpSpPr>
        <p:cNvPr id="1" name=""/>
        <p:cNvGrpSpPr/>
        <p:nvPr/>
      </p:nvGrpSpPr>
      <p:grpSpPr>
        <a:xfrm>
          <a:off x="0" y="0"/>
          <a:ext cx="0" cy="0"/>
          <a:chOff x="0" y="0"/>
          <a:chExt cx="0" cy="0"/>
        </a:xfrm>
      </p:grpSpPr>
      <p:pic>
        <p:nvPicPr>
          <p:cNvPr id="1038" name="Picture 81">
            <a:extLst>
              <a:ext uri="{FF2B5EF4-FFF2-40B4-BE49-F238E27FC236}">
                <a16:creationId xmlns:a16="http://schemas.microsoft.com/office/drawing/2014/main" id="{BED40652-2041-40A8-BD19-217432266812}"/>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84" name="Picture 83">
            <a:extLst>
              <a:ext uri="{FF2B5EF4-FFF2-40B4-BE49-F238E27FC236}">
                <a16:creationId xmlns:a16="http://schemas.microsoft.com/office/drawing/2014/main" id="{3F9E3962-D4A6-4AE1-88E9-74BCE5EB88F5}"/>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5">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86" name="Oval 85">
            <a:extLst>
              <a:ext uri="{FF2B5EF4-FFF2-40B4-BE49-F238E27FC236}">
                <a16:creationId xmlns:a16="http://schemas.microsoft.com/office/drawing/2014/main" id="{4C6C9A81-EBD8-4A7D-BE1B-7520E2A46FC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901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88" name="Picture 87">
            <a:extLst>
              <a:ext uri="{FF2B5EF4-FFF2-40B4-BE49-F238E27FC236}">
                <a16:creationId xmlns:a16="http://schemas.microsoft.com/office/drawing/2014/main" id="{79C71F41-5AA1-428C-A1E3-0BD5A769116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6">
            <a:extLst>
              <a:ext uri="{28A0092B-C50C-407E-A947-70E740481C1C}">
                <a14:useLocalDpi xmlns:a14="http://schemas.microsoft.com/office/drawing/2010/main" val="0"/>
              </a:ext>
            </a:extLst>
          </a:blip>
          <a:srcRect t="28713"/>
          <a:stretch/>
        </p:blipFill>
        <p:spPr>
          <a:xfrm>
            <a:off x="8000197" y="0"/>
            <a:ext cx="1603387" cy="1143000"/>
          </a:xfrm>
          <a:prstGeom prst="rect">
            <a:avLst/>
          </a:prstGeom>
        </p:spPr>
      </p:pic>
      <p:pic>
        <p:nvPicPr>
          <p:cNvPr id="90" name="Picture 89">
            <a:extLst>
              <a:ext uri="{FF2B5EF4-FFF2-40B4-BE49-F238E27FC236}">
                <a16:creationId xmlns:a16="http://schemas.microsoft.com/office/drawing/2014/main" id="{8AA17048-7FB7-46CB-B99B-8D9D66ECA5B6}"/>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7">
            <a:extLst>
              <a:ext uri="{28A0092B-C50C-407E-A947-70E740481C1C}">
                <a14:useLocalDpi xmlns:a14="http://schemas.microsoft.com/office/drawing/2010/main" val="0"/>
              </a:ext>
            </a:extLst>
          </a:blip>
          <a:srcRect b="24199"/>
          <a:stretch/>
        </p:blipFill>
        <p:spPr>
          <a:xfrm>
            <a:off x="8609012" y="6092866"/>
            <a:ext cx="993734" cy="765134"/>
          </a:xfrm>
          <a:prstGeom prst="rect">
            <a:avLst/>
          </a:prstGeom>
        </p:spPr>
      </p:pic>
      <p:sp>
        <p:nvSpPr>
          <p:cNvPr id="92" name="Rectangle 91">
            <a:extLst>
              <a:ext uri="{FF2B5EF4-FFF2-40B4-BE49-F238E27FC236}">
                <a16:creationId xmlns:a16="http://schemas.microsoft.com/office/drawing/2014/main" id="{1CFBC036-F1E2-42B1-B205-11560583B5B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a:extLst>
              <a:ext uri="{FF2B5EF4-FFF2-40B4-BE49-F238E27FC236}">
                <a16:creationId xmlns:a16="http://schemas.microsoft.com/office/drawing/2014/main" id="{6FB8B1BA-B65B-4F12-8543-AFCC7EFE4413}"/>
              </a:ext>
            </a:extLst>
          </p:cNvPr>
          <p:cNvSpPr>
            <a:spLocks noGrp="1"/>
          </p:cNvSpPr>
          <p:nvPr>
            <p:ph type="title"/>
          </p:nvPr>
        </p:nvSpPr>
        <p:spPr>
          <a:xfrm>
            <a:off x="8191925" y="1325880"/>
            <a:ext cx="3352375" cy="3066507"/>
          </a:xfrm>
        </p:spPr>
        <p:txBody>
          <a:bodyPr vert="horz" lIns="91440" tIns="45720" rIns="91440" bIns="45720" rtlCol="0" anchor="b">
            <a:normAutofit/>
          </a:bodyPr>
          <a:lstStyle/>
          <a:p>
            <a:r>
              <a:rPr lang="en-US" sz="5400" dirty="0"/>
              <a:t>Story Telling</a:t>
            </a:r>
          </a:p>
        </p:txBody>
      </p:sp>
      <p:sp>
        <p:nvSpPr>
          <p:cNvPr id="94" name="Rectangle 93">
            <a:extLst>
              <a:ext uri="{FF2B5EF4-FFF2-40B4-BE49-F238E27FC236}">
                <a16:creationId xmlns:a16="http://schemas.microsoft.com/office/drawing/2014/main" id="{9200DA9A-C650-4C85-93DE-F8BFB97880AA}"/>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7157124"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reeform 36">
            <a:extLst>
              <a:ext uri="{FF2B5EF4-FFF2-40B4-BE49-F238E27FC236}">
                <a16:creationId xmlns:a16="http://schemas.microsoft.com/office/drawing/2014/main" id="{D8A2D167-807B-4285-BF5A-BE1660FA27F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463681" y="-1"/>
            <a:ext cx="559472" cy="3709642"/>
          </a:xfrm>
          <a:custGeom>
            <a:avLst/>
            <a:gdLst>
              <a:gd name="connsiteX0" fmla="*/ 0 w 559472"/>
              <a:gd name="connsiteY0" fmla="*/ 0 h 3709642"/>
              <a:gd name="connsiteX1" fmla="*/ 473952 w 559472"/>
              <a:gd name="connsiteY1" fmla="*/ 0 h 3709642"/>
              <a:gd name="connsiteX2" fmla="*/ 485840 w 559472"/>
              <a:gd name="connsiteY2" fmla="*/ 161194 h 3709642"/>
              <a:gd name="connsiteX3" fmla="*/ 523949 w 559472"/>
              <a:gd name="connsiteY3" fmla="*/ 3672197 h 3709642"/>
              <a:gd name="connsiteX4" fmla="*/ 454748 w 559472"/>
              <a:gd name="connsiteY4" fmla="*/ 3709642 h 3709642"/>
              <a:gd name="connsiteX5" fmla="*/ 448224 w 559472"/>
              <a:gd name="connsiteY5" fmla="*/ 3510471 h 3709642"/>
              <a:gd name="connsiteX6" fmla="*/ 443564 w 559472"/>
              <a:gd name="connsiteY6" fmla="*/ 3408563 h 3709642"/>
              <a:gd name="connsiteX7" fmla="*/ 438902 w 559472"/>
              <a:gd name="connsiteY7" fmla="*/ 3304407 h 3709642"/>
              <a:gd name="connsiteX8" fmla="*/ 433941 w 559472"/>
              <a:gd name="connsiteY8" fmla="*/ 3198777 h 3709642"/>
              <a:gd name="connsiteX9" fmla="*/ 427584 w 559472"/>
              <a:gd name="connsiteY9" fmla="*/ 3092510 h 3709642"/>
              <a:gd name="connsiteX10" fmla="*/ 420988 w 559472"/>
              <a:gd name="connsiteY10" fmla="*/ 2984390 h 3709642"/>
              <a:gd name="connsiteX11" fmla="*/ 414330 w 559472"/>
              <a:gd name="connsiteY11" fmla="*/ 2874401 h 3709642"/>
              <a:gd name="connsiteX12" fmla="*/ 406840 w 559472"/>
              <a:gd name="connsiteY12" fmla="*/ 2762980 h 3709642"/>
              <a:gd name="connsiteX13" fmla="*/ 397745 w 559472"/>
              <a:gd name="connsiteY13" fmla="*/ 2650566 h 3709642"/>
              <a:gd name="connsiteX14" fmla="*/ 389154 w 559472"/>
              <a:gd name="connsiteY14" fmla="*/ 2536612 h 3709642"/>
              <a:gd name="connsiteX15" fmla="*/ 379225 w 559472"/>
              <a:gd name="connsiteY15" fmla="*/ 2421642 h 3709642"/>
              <a:gd name="connsiteX16" fmla="*/ 368316 w 559472"/>
              <a:gd name="connsiteY16" fmla="*/ 2305627 h 3709642"/>
              <a:gd name="connsiteX17" fmla="*/ 357466 w 559472"/>
              <a:gd name="connsiteY17" fmla="*/ 2189233 h 3709642"/>
              <a:gd name="connsiteX18" fmla="*/ 344982 w 559472"/>
              <a:gd name="connsiteY18" fmla="*/ 2071473 h 3709642"/>
              <a:gd name="connsiteX19" fmla="*/ 332466 w 559472"/>
              <a:gd name="connsiteY19" fmla="*/ 1952216 h 3709642"/>
              <a:gd name="connsiteX20" fmla="*/ 319121 w 559472"/>
              <a:gd name="connsiteY20" fmla="*/ 1833776 h 3709642"/>
              <a:gd name="connsiteX21" fmla="*/ 304408 w 559472"/>
              <a:gd name="connsiteY21" fmla="*/ 1713948 h 3709642"/>
              <a:gd name="connsiteX22" fmla="*/ 288685 w 559472"/>
              <a:gd name="connsiteY22" fmla="*/ 1592703 h 3709642"/>
              <a:gd name="connsiteX23" fmla="*/ 273050 w 559472"/>
              <a:gd name="connsiteY23" fmla="*/ 1471451 h 3709642"/>
              <a:gd name="connsiteX24" fmla="*/ 255813 w 559472"/>
              <a:gd name="connsiteY24" fmla="*/ 1350328 h 3709642"/>
              <a:gd name="connsiteX25" fmla="*/ 237060 w 559472"/>
              <a:gd name="connsiteY25" fmla="*/ 1227080 h 3709642"/>
              <a:gd name="connsiteX26" fmla="*/ 218488 w 559472"/>
              <a:gd name="connsiteY26" fmla="*/ 1106065 h 3709642"/>
              <a:gd name="connsiteX27" fmla="*/ 198221 w 559472"/>
              <a:gd name="connsiteY27" fmla="*/ 982940 h 3709642"/>
              <a:gd name="connsiteX28" fmla="*/ 177152 w 559472"/>
              <a:gd name="connsiteY28" fmla="*/ 858755 h 3709642"/>
              <a:gd name="connsiteX29" fmla="*/ 155551 w 559472"/>
              <a:gd name="connsiteY29" fmla="*/ 736861 h 3709642"/>
              <a:gd name="connsiteX30" fmla="*/ 131782 w 559472"/>
              <a:gd name="connsiteY30" fmla="*/ 613645 h 3709642"/>
              <a:gd name="connsiteX31" fmla="*/ 107123 w 559472"/>
              <a:gd name="connsiteY31" fmla="*/ 490500 h 3709642"/>
              <a:gd name="connsiteX32" fmla="*/ 82552 w 559472"/>
              <a:gd name="connsiteY32" fmla="*/ 367348 h 3709642"/>
              <a:gd name="connsiteX33" fmla="*/ 55608 w 559472"/>
              <a:gd name="connsiteY33" fmla="*/ 244762 h 3709642"/>
              <a:gd name="connsiteX34" fmla="*/ 28130 w 559472"/>
              <a:gd name="connsiteY34" fmla="*/ 122220 h 3709642"/>
              <a:gd name="connsiteX35" fmla="*/ 0 w 559472"/>
              <a:gd name="connsiteY35" fmla="*/ 0 h 37096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59472" h="3709642">
                <a:moveTo>
                  <a:pt x="0" y="0"/>
                </a:moveTo>
                <a:lnTo>
                  <a:pt x="473952" y="0"/>
                </a:lnTo>
                <a:lnTo>
                  <a:pt x="485840" y="161194"/>
                </a:lnTo>
                <a:cubicBezTo>
                  <a:pt x="552063" y="1147770"/>
                  <a:pt x="592441" y="3086737"/>
                  <a:pt x="523949" y="3672197"/>
                </a:cubicBezTo>
                <a:cubicBezTo>
                  <a:pt x="500842" y="3684557"/>
                  <a:pt x="477855" y="3697282"/>
                  <a:pt x="454748" y="3709642"/>
                </a:cubicBezTo>
                <a:lnTo>
                  <a:pt x="448224" y="3510471"/>
                </a:lnTo>
                <a:lnTo>
                  <a:pt x="443564" y="3408563"/>
                </a:lnTo>
                <a:lnTo>
                  <a:pt x="438902" y="3304407"/>
                </a:lnTo>
                <a:lnTo>
                  <a:pt x="433941" y="3198777"/>
                </a:lnTo>
                <a:lnTo>
                  <a:pt x="427584" y="3092510"/>
                </a:lnTo>
                <a:lnTo>
                  <a:pt x="420988" y="2984390"/>
                </a:lnTo>
                <a:lnTo>
                  <a:pt x="414330" y="2874401"/>
                </a:lnTo>
                <a:lnTo>
                  <a:pt x="406840" y="2762980"/>
                </a:lnTo>
                <a:lnTo>
                  <a:pt x="397745" y="2650566"/>
                </a:lnTo>
                <a:lnTo>
                  <a:pt x="389154" y="2536612"/>
                </a:lnTo>
                <a:lnTo>
                  <a:pt x="379225" y="2421642"/>
                </a:lnTo>
                <a:lnTo>
                  <a:pt x="368316" y="2305627"/>
                </a:lnTo>
                <a:lnTo>
                  <a:pt x="357466" y="2189233"/>
                </a:lnTo>
                <a:lnTo>
                  <a:pt x="344982" y="2071473"/>
                </a:lnTo>
                <a:lnTo>
                  <a:pt x="332466" y="1952216"/>
                </a:lnTo>
                <a:lnTo>
                  <a:pt x="319121" y="1833776"/>
                </a:lnTo>
                <a:lnTo>
                  <a:pt x="304408" y="1713948"/>
                </a:lnTo>
                <a:lnTo>
                  <a:pt x="288685" y="1592703"/>
                </a:lnTo>
                <a:lnTo>
                  <a:pt x="273050" y="1471451"/>
                </a:lnTo>
                <a:lnTo>
                  <a:pt x="255813" y="1350328"/>
                </a:lnTo>
                <a:lnTo>
                  <a:pt x="237060" y="1227080"/>
                </a:lnTo>
                <a:lnTo>
                  <a:pt x="218488" y="1106065"/>
                </a:lnTo>
                <a:lnTo>
                  <a:pt x="198221" y="982940"/>
                </a:lnTo>
                <a:lnTo>
                  <a:pt x="177152" y="858755"/>
                </a:lnTo>
                <a:lnTo>
                  <a:pt x="155551" y="736861"/>
                </a:lnTo>
                <a:lnTo>
                  <a:pt x="131782" y="613645"/>
                </a:lnTo>
                <a:lnTo>
                  <a:pt x="107123" y="490500"/>
                </a:lnTo>
                <a:lnTo>
                  <a:pt x="82552" y="367348"/>
                </a:lnTo>
                <a:lnTo>
                  <a:pt x="55608" y="244762"/>
                </a:lnTo>
                <a:lnTo>
                  <a:pt x="28130" y="122220"/>
                </a:lnTo>
                <a:lnTo>
                  <a:pt x="0" y="0"/>
                </a:lnTo>
                <a:close/>
              </a:path>
            </a:pathLst>
          </a:custGeom>
          <a:solidFill>
            <a:schemeClr val="tx1">
              <a:alpha val="20000"/>
            </a:schemeClr>
          </a:solidFill>
          <a:ln>
            <a:noFill/>
          </a:ln>
        </p:spPr>
        <p:txBody>
          <a:bodyPr rtlCol="0" anchor="ctr"/>
          <a:lstStyle/>
          <a:p>
            <a:pPr algn="ctr"/>
            <a:endParaRPr lang="en-US"/>
          </a:p>
        </p:txBody>
      </p:sp>
      <p:sp>
        <p:nvSpPr>
          <p:cNvPr id="98" name="Freeform 5">
            <a:extLst>
              <a:ext uri="{FF2B5EF4-FFF2-40B4-BE49-F238E27FC236}">
                <a16:creationId xmlns:a16="http://schemas.microsoft.com/office/drawing/2014/main" id="{83B96611-4BCB-4210-9437-6F78615AB78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
          <a:xfrm rot="5400000" flipH="1">
            <a:off x="3708596" y="2756642"/>
            <a:ext cx="6858000" cy="1344715"/>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rgbClr val="FFFFFF"/>
          </a:solidFill>
          <a:ln>
            <a:noFill/>
          </a:ln>
        </p:spPr>
      </p:sp>
      <p:pic>
        <p:nvPicPr>
          <p:cNvPr id="1039" name="Picture 2" descr="Image result for 8 ways of aboriginal learning examples">
            <a:extLst>
              <a:ext uri="{FF2B5EF4-FFF2-40B4-BE49-F238E27FC236}">
                <a16:creationId xmlns:a16="http://schemas.microsoft.com/office/drawing/2014/main" id="{8DF703CD-14DF-47B7-A454-0CF82D91F5D8}"/>
              </a:ext>
            </a:extLst>
          </p:cNvPr>
          <p:cNvPicPr>
            <a:picLocks noGrp="1" noChangeAspect="1" noChangeArrowheads="1"/>
          </p:cNvPicPr>
          <p:nvPr>
            <p:ph idx="1"/>
          </p:nvPr>
        </p:nvPicPr>
        <p:blipFill>
          <a:blip r:embed="rId8">
            <a:extLst>
              <a:ext uri="{28A0092B-C50C-407E-A947-70E740481C1C}">
                <a14:useLocalDpi xmlns:a14="http://schemas.microsoft.com/office/drawing/2010/main" val="0"/>
              </a:ext>
            </a:extLst>
          </a:blip>
          <a:srcRect/>
          <a:stretch>
            <a:fillRect/>
          </a:stretch>
        </p:blipFill>
        <p:spPr bwMode="auto">
          <a:xfrm>
            <a:off x="935479" y="647698"/>
            <a:ext cx="5687412" cy="5562139"/>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06915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5A2F9111-B2DB-470C-BA56-608F9B6588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156</TotalTime>
  <Words>2036</Words>
  <Application>Microsoft Office PowerPoint</Application>
  <PresentationFormat>Widescreen</PresentationFormat>
  <Paragraphs>123</Paragraphs>
  <Slides>21</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Century Gothic</vt:lpstr>
      <vt:lpstr>Wingdings 3</vt:lpstr>
      <vt:lpstr>Ion</vt:lpstr>
      <vt:lpstr>Aboriginal Pedagogies and Approaches in Enabling Programs</vt:lpstr>
      <vt:lpstr>Imbedding Aboriginal Perspectives, Knowledges and Pedagogies</vt:lpstr>
      <vt:lpstr>Decolonising Pedagogies</vt:lpstr>
      <vt:lpstr>Decolonising Pedagogies</vt:lpstr>
      <vt:lpstr>8 ways application in Enabling programs</vt:lpstr>
      <vt:lpstr>Yapug = pathway</vt:lpstr>
      <vt:lpstr>Philosophical Stance</vt:lpstr>
      <vt:lpstr> 8 way framework of Aboriginal Pedagogy </vt:lpstr>
      <vt:lpstr>Story Telling</vt:lpstr>
      <vt:lpstr>Learning Maps</vt:lpstr>
      <vt:lpstr>Non Verbal</vt:lpstr>
      <vt:lpstr>Symbols and Images</vt:lpstr>
      <vt:lpstr>Land Links</vt:lpstr>
      <vt:lpstr>Non Linear</vt:lpstr>
      <vt:lpstr>Deconstruct  Reconstruct</vt:lpstr>
      <vt:lpstr>Community Links</vt:lpstr>
      <vt:lpstr>PowerPoint Presentation</vt:lpstr>
      <vt:lpstr>Common Ground</vt:lpstr>
      <vt:lpstr>Aboriginal Student Success</vt:lpstr>
      <vt:lpstr>Yanu Didgurigura</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Aboriginal Pedagogies and Approaches in Enabling Programs</dc:title>
  <dc:creator>Sharlene Leroy-Dyer</dc:creator>
  <cp:lastModifiedBy>Rae Trewartha</cp:lastModifiedBy>
  <cp:revision>3</cp:revision>
  <dcterms:created xsi:type="dcterms:W3CDTF">2018-11-10T08:31:56Z</dcterms:created>
  <dcterms:modified xsi:type="dcterms:W3CDTF">2018-11-21T22:05:26Z</dcterms:modified>
</cp:coreProperties>
</file>